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5E245060.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6"/>
  </p:notesMasterIdLst>
  <p:sldIdLst>
    <p:sldId id="256" r:id="rId5"/>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3BAF5E6-2770-922E-2BA5-BAEF65129838}" name="Mary Madden" initials="MM" userId="28fdddaf114c4941"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C5"/>
    <a:srgbClr val="FFF4D5"/>
    <a:srgbClr val="FFF8E5"/>
    <a:srgbClr val="FFFCF3"/>
    <a:srgbClr val="FFF2CC"/>
    <a:srgbClr val="FFFBEF"/>
    <a:srgbClr val="FF8B4F"/>
    <a:srgbClr val="67C6CB"/>
    <a:srgbClr val="F9BE00"/>
    <a:srgbClr val="507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D5616F-5735-42BA-A361-50FDDB78CBAD}" v="1" dt="2023-05-10T10:34:25.5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5407" autoAdjust="0"/>
  </p:normalViewPr>
  <p:slideViewPr>
    <p:cSldViewPr snapToGrid="0">
      <p:cViewPr varScale="1">
        <p:scale>
          <a:sx n="105" d="100"/>
          <a:sy n="105" d="100"/>
        </p:scale>
        <p:origin x="13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a Bover Armstrong" userId="06c6584f-c233-4abb-b543-cdd7cb83c54a" providerId="ADAL" clId="{A1D5616F-5735-42BA-A361-50FDDB78CBAD}"/>
    <pc:docChg chg="modSld">
      <pc:chgData name="Lia Bover Armstrong" userId="06c6584f-c233-4abb-b543-cdd7cb83c54a" providerId="ADAL" clId="{A1D5616F-5735-42BA-A361-50FDDB78CBAD}" dt="2023-05-10T10:34:56.206" v="1" actId="404"/>
      <pc:docMkLst>
        <pc:docMk/>
      </pc:docMkLst>
      <pc:sldChg chg="modSp mod">
        <pc:chgData name="Lia Bover Armstrong" userId="06c6584f-c233-4abb-b543-cdd7cb83c54a" providerId="ADAL" clId="{A1D5616F-5735-42BA-A361-50FDDB78CBAD}" dt="2023-05-10T10:34:56.206" v="1" actId="404"/>
        <pc:sldMkLst>
          <pc:docMk/>
          <pc:sldMk cId="1579438176" sldId="256"/>
        </pc:sldMkLst>
        <pc:spChg chg="mod">
          <ac:chgData name="Lia Bover Armstrong" userId="06c6584f-c233-4abb-b543-cdd7cb83c54a" providerId="ADAL" clId="{A1D5616F-5735-42BA-A361-50FDDB78CBAD}" dt="2023-05-10T10:34:56.206" v="1" actId="404"/>
          <ac:spMkLst>
            <pc:docMk/>
            <pc:sldMk cId="1579438176" sldId="256"/>
            <ac:spMk id="4" creationId="{C717225C-8691-9FA5-037D-813E656ECE48}"/>
          </ac:spMkLst>
        </pc:spChg>
      </pc:sldChg>
    </pc:docChg>
  </pc:docChgLst>
</pc:chgInfo>
</file>

<file path=ppt/comments/modernComment_100_5E245060.xml><?xml version="1.0" encoding="utf-8"?>
<p188:cmLst xmlns:a="http://schemas.openxmlformats.org/drawingml/2006/main" xmlns:r="http://schemas.openxmlformats.org/officeDocument/2006/relationships" xmlns:p188="http://schemas.microsoft.com/office/powerpoint/2018/8/main">
  <p188:cm id="{7946D6F8-8FBF-4AF1-8352-CCF76D81E822}" authorId="{B3BAF5E6-2770-922E-2BA5-BAEF65129838}" created="2023-03-15T13:22:29.576">
    <ac:deMkLst xmlns:ac="http://schemas.microsoft.com/office/drawing/2013/main/command">
      <pc:docMk xmlns:pc="http://schemas.microsoft.com/office/powerpoint/2013/main/command"/>
      <pc:sldMk xmlns:pc="http://schemas.microsoft.com/office/powerpoint/2013/main/command" cId="1579438176" sldId="256"/>
      <ac:spMk id="20" creationId="{9E7B1CC1-A841-DA1F-4721-A9C7F1C9F62F}"/>
    </ac:deMkLst>
    <p188:txBody>
      <a:bodyPr/>
      <a:lstStyle/>
      <a:p>
        <a:r>
          <a:rPr lang="en-GB"/>
          <a:t>Include that this has already been established in paediatric practice at RBH?</a:t>
        </a:r>
      </a:p>
    </p188:txBody>
  </p188:cm>
  <p188:cm id="{53D9E46A-6EFE-49F4-BBD7-F018DB5ADACF}" authorId="{B3BAF5E6-2770-922E-2BA5-BAEF65129838}" created="2023-03-15T13:37:53.792">
    <ac:deMkLst xmlns:ac="http://schemas.microsoft.com/office/drawing/2013/main/command">
      <pc:docMk xmlns:pc="http://schemas.microsoft.com/office/powerpoint/2013/main/command"/>
      <pc:sldMk xmlns:pc="http://schemas.microsoft.com/office/powerpoint/2013/main/command" cId="1579438176" sldId="256"/>
      <ac:spMk id="2" creationId="{F95000E9-70FF-BB7D-2C2F-9D152AE32E3E}"/>
    </ac:deMkLst>
    <p188:txBody>
      <a:bodyPr/>
      <a:lstStyle/>
      <a:p>
        <a:r>
          <a:rPr lang="en-GB"/>
          <a:t>In addition, there is a call to revise the potentially 'out-dated' fasting guidelines?</a:t>
        </a:r>
      </a:p>
    </p188:txBody>
  </p188:cm>
  <p188:cm id="{2BCC34D3-DEA7-48A8-A658-FC7ACA1969D8}" authorId="{B3BAF5E6-2770-922E-2BA5-BAEF65129838}" created="2023-03-19T12:55:33.806">
    <ac:deMkLst xmlns:ac="http://schemas.microsoft.com/office/drawing/2013/main/command">
      <pc:docMk xmlns:pc="http://schemas.microsoft.com/office/powerpoint/2013/main/command"/>
      <pc:sldMk xmlns:pc="http://schemas.microsoft.com/office/powerpoint/2013/main/command" cId="1579438176" sldId="256"/>
      <ac:spMk id="21" creationId="{F8027B26-F1CB-1D04-DB84-E361A77CF9FA}"/>
    </ac:deMkLst>
    <p188:txBody>
      <a:bodyPr/>
      <a:lstStyle/>
      <a:p>
        <a:r>
          <a:rPr lang="en-GB"/>
          <a:t>?Biochemical data 
?Recovery data - PONV, anti-emetic use.  </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51BAD3-4C31-4863-BB9A-85AC57D1C5B4}" type="doc">
      <dgm:prSet loTypeId="urn:microsoft.com/office/officeart/2016/7/layout/BasicTimeline" loCatId="timeline" qsTypeId="urn:microsoft.com/office/officeart/2005/8/quickstyle/simple3" qsCatId="simple" csTypeId="urn:microsoft.com/office/officeart/2005/8/colors/accent1_2" csCatId="accent1" phldr="1"/>
      <dgm:spPr/>
      <dgm:t>
        <a:bodyPr/>
        <a:lstStyle/>
        <a:p>
          <a:endParaRPr lang="en-US"/>
        </a:p>
      </dgm:t>
    </dgm:pt>
    <dgm:pt modelId="{B7E8A918-0AC0-4BF0-809A-97BCA67DF573}">
      <dgm:prSet phldrT="[Text]" phldr="0" custT="1"/>
      <dgm:spPr/>
      <dgm:t>
        <a:bodyPr/>
        <a:lstStyle/>
        <a:p>
          <a:pPr>
            <a:defRPr b="1"/>
          </a:pPr>
          <a:r>
            <a:rPr lang="en-US" sz="800" dirty="0"/>
            <a:t>July 22</a:t>
          </a:r>
        </a:p>
      </dgm:t>
    </dgm:pt>
    <dgm:pt modelId="{43A2D9FA-7EE6-43CD-A31B-17CB03CFA56C}" type="parTrans" cxnId="{4A6C82D7-304C-41CC-B3DD-46A56110AD62}">
      <dgm:prSet/>
      <dgm:spPr/>
      <dgm:t>
        <a:bodyPr/>
        <a:lstStyle/>
        <a:p>
          <a:endParaRPr lang="en-US"/>
        </a:p>
      </dgm:t>
    </dgm:pt>
    <dgm:pt modelId="{DB0F9389-C3DD-4801-BD24-0EFC9DE7D19D}" type="sibTrans" cxnId="{4A6C82D7-304C-41CC-B3DD-46A56110AD62}">
      <dgm:prSet/>
      <dgm:spPr/>
      <dgm:t>
        <a:bodyPr/>
        <a:lstStyle/>
        <a:p>
          <a:endParaRPr lang="en-US"/>
        </a:p>
      </dgm:t>
    </dgm:pt>
    <dgm:pt modelId="{D5B0A5D8-214F-4C28-805B-6989A3F5B91F}">
      <dgm:prSet phldrT="[Text]" phldr="0" custT="1"/>
      <dgm:spPr/>
      <dgm:t>
        <a:bodyPr/>
        <a:lstStyle/>
        <a:p>
          <a:r>
            <a:rPr lang="en-US" sz="600" dirty="0"/>
            <a:t>Baseline data collection of adult fasting times</a:t>
          </a:r>
        </a:p>
      </dgm:t>
    </dgm:pt>
    <dgm:pt modelId="{24EB3757-5E2D-4742-AE5F-A48526EF71DA}" type="parTrans" cxnId="{6BE9305C-44EC-4EC5-80F5-5B325F77A026}">
      <dgm:prSet/>
      <dgm:spPr/>
      <dgm:t>
        <a:bodyPr/>
        <a:lstStyle/>
        <a:p>
          <a:endParaRPr lang="en-US"/>
        </a:p>
      </dgm:t>
    </dgm:pt>
    <dgm:pt modelId="{3AFB659B-07A5-4592-8803-0820867E10E5}" type="sibTrans" cxnId="{6BE9305C-44EC-4EC5-80F5-5B325F77A026}">
      <dgm:prSet/>
      <dgm:spPr/>
      <dgm:t>
        <a:bodyPr/>
        <a:lstStyle/>
        <a:p>
          <a:endParaRPr lang="en-US"/>
        </a:p>
      </dgm:t>
    </dgm:pt>
    <dgm:pt modelId="{3046D68E-4E4E-49D6-9170-4C886AD7DE1D}">
      <dgm:prSet phldrT="[Text]" phldr="0" custT="1"/>
      <dgm:spPr/>
      <dgm:t>
        <a:bodyPr/>
        <a:lstStyle/>
        <a:p>
          <a:pPr>
            <a:defRPr b="1"/>
          </a:pPr>
          <a:r>
            <a:rPr lang="en-US" sz="800" dirty="0"/>
            <a:t>Aug </a:t>
          </a:r>
          <a:r>
            <a:rPr lang="en-US" sz="800" i="0" dirty="0"/>
            <a:t>22</a:t>
          </a:r>
        </a:p>
      </dgm:t>
    </dgm:pt>
    <dgm:pt modelId="{45A22C2F-EA22-4953-9904-17997FFA49D7}" type="parTrans" cxnId="{374B91AD-6190-494F-9B8E-AAA38601AE7D}">
      <dgm:prSet/>
      <dgm:spPr/>
      <dgm:t>
        <a:bodyPr/>
        <a:lstStyle/>
        <a:p>
          <a:endParaRPr lang="en-US"/>
        </a:p>
      </dgm:t>
    </dgm:pt>
    <dgm:pt modelId="{4F5DBB4C-1A3E-4B2E-9216-D14DACA9256F}" type="sibTrans" cxnId="{374B91AD-6190-494F-9B8E-AAA38601AE7D}">
      <dgm:prSet/>
      <dgm:spPr/>
      <dgm:t>
        <a:bodyPr/>
        <a:lstStyle/>
        <a:p>
          <a:endParaRPr lang="en-US"/>
        </a:p>
      </dgm:t>
    </dgm:pt>
    <dgm:pt modelId="{59F137D8-0835-445C-A19C-0FB88FA79526}">
      <dgm:prSet phldrT="[Text]" phldr="0" custT="1"/>
      <dgm:spPr/>
      <dgm:t>
        <a:bodyPr/>
        <a:lstStyle/>
        <a:p>
          <a:r>
            <a:rPr lang="en-US" sz="600" dirty="0"/>
            <a:t>Draft of adult Sip </a:t>
          </a:r>
          <a:r>
            <a:rPr lang="en-US" sz="600" dirty="0" err="1"/>
            <a:t>til</a:t>
          </a:r>
          <a:r>
            <a:rPr lang="en-US" sz="600" dirty="0"/>
            <a:t> Send policy</a:t>
          </a:r>
        </a:p>
      </dgm:t>
    </dgm:pt>
    <dgm:pt modelId="{6D012C9B-B48F-41DD-89FF-7E1CB80696A4}" type="parTrans" cxnId="{C210FA5D-9DBA-4F93-89E1-275CA55927D4}">
      <dgm:prSet/>
      <dgm:spPr/>
      <dgm:t>
        <a:bodyPr/>
        <a:lstStyle/>
        <a:p>
          <a:endParaRPr lang="en-US"/>
        </a:p>
      </dgm:t>
    </dgm:pt>
    <dgm:pt modelId="{5E7AF69D-D4BB-4E01-85E8-F8075246FCDE}" type="sibTrans" cxnId="{C210FA5D-9DBA-4F93-89E1-275CA55927D4}">
      <dgm:prSet/>
      <dgm:spPr/>
      <dgm:t>
        <a:bodyPr/>
        <a:lstStyle/>
        <a:p>
          <a:endParaRPr lang="en-US"/>
        </a:p>
      </dgm:t>
    </dgm:pt>
    <dgm:pt modelId="{5AEB2E11-401D-4B3F-B766-FB1CC4A49C90}">
      <dgm:prSet phldrT="[Text]" phldr="0" custT="1"/>
      <dgm:spPr/>
      <dgm:t>
        <a:bodyPr/>
        <a:lstStyle/>
        <a:p>
          <a:pPr>
            <a:defRPr b="1"/>
          </a:pPr>
          <a:r>
            <a:rPr lang="en-US" sz="800" dirty="0"/>
            <a:t>Sept 22</a:t>
          </a:r>
        </a:p>
      </dgm:t>
    </dgm:pt>
    <dgm:pt modelId="{4E066431-4953-4465-A243-70037198EA43}" type="parTrans" cxnId="{7FF16593-552C-4A75-9851-AFDBA120FB74}">
      <dgm:prSet/>
      <dgm:spPr/>
      <dgm:t>
        <a:bodyPr/>
        <a:lstStyle/>
        <a:p>
          <a:endParaRPr lang="en-US"/>
        </a:p>
      </dgm:t>
    </dgm:pt>
    <dgm:pt modelId="{89002B22-188C-4265-A586-51D19AFE4CA3}" type="sibTrans" cxnId="{7FF16593-552C-4A75-9851-AFDBA120FB74}">
      <dgm:prSet/>
      <dgm:spPr/>
      <dgm:t>
        <a:bodyPr/>
        <a:lstStyle/>
        <a:p>
          <a:endParaRPr lang="en-US"/>
        </a:p>
      </dgm:t>
    </dgm:pt>
    <dgm:pt modelId="{1E23F21D-0806-4C6C-B170-677A2505FB44}">
      <dgm:prSet phldr="0" custT="1"/>
      <dgm:spPr/>
      <dgm:t>
        <a:bodyPr/>
        <a:lstStyle/>
        <a:p>
          <a:r>
            <a:rPr lang="en-US" sz="600" dirty="0"/>
            <a:t>Policy finalization within the anaesthetic department</a:t>
          </a:r>
        </a:p>
      </dgm:t>
    </dgm:pt>
    <dgm:pt modelId="{6CBBB0A6-5E55-44AC-B3FA-FE921F0BA0A3}" type="parTrans" cxnId="{3BEA8AEF-8D1D-4F0B-B969-061CA1421D19}">
      <dgm:prSet/>
      <dgm:spPr/>
      <dgm:t>
        <a:bodyPr/>
        <a:lstStyle/>
        <a:p>
          <a:endParaRPr lang="en-US"/>
        </a:p>
      </dgm:t>
    </dgm:pt>
    <dgm:pt modelId="{6830F14C-D59C-414E-8E40-4D30CA5D88AE}" type="sibTrans" cxnId="{3BEA8AEF-8D1D-4F0B-B969-061CA1421D19}">
      <dgm:prSet/>
      <dgm:spPr/>
      <dgm:t>
        <a:bodyPr/>
        <a:lstStyle/>
        <a:p>
          <a:endParaRPr lang="en-US"/>
        </a:p>
      </dgm:t>
    </dgm:pt>
    <dgm:pt modelId="{BAB1F64E-7B3D-4478-8AF7-40CE5F264A13}">
      <dgm:prSet phldr="0" custT="1"/>
      <dgm:spPr/>
      <dgm:t>
        <a:bodyPr/>
        <a:lstStyle/>
        <a:p>
          <a:pPr>
            <a:defRPr b="1"/>
          </a:pPr>
          <a:r>
            <a:rPr lang="en-US" sz="800" dirty="0"/>
            <a:t>Sept 22</a:t>
          </a:r>
        </a:p>
      </dgm:t>
    </dgm:pt>
    <dgm:pt modelId="{CDBA290F-70F0-4554-B7FF-199FF8E1C2B1}" type="parTrans" cxnId="{152925DC-0F11-4AB7-81AE-A16812AE2E8D}">
      <dgm:prSet/>
      <dgm:spPr/>
      <dgm:t>
        <a:bodyPr/>
        <a:lstStyle/>
        <a:p>
          <a:endParaRPr lang="en-US"/>
        </a:p>
      </dgm:t>
    </dgm:pt>
    <dgm:pt modelId="{9FBDAB70-061E-4574-826D-01546E7C5824}" type="sibTrans" cxnId="{152925DC-0F11-4AB7-81AE-A16812AE2E8D}">
      <dgm:prSet/>
      <dgm:spPr/>
      <dgm:t>
        <a:bodyPr/>
        <a:lstStyle/>
        <a:p>
          <a:endParaRPr lang="en-US"/>
        </a:p>
      </dgm:t>
    </dgm:pt>
    <dgm:pt modelId="{347EA534-BDAF-4F87-BFD9-C5C9C2B7B735}">
      <dgm:prSet phldr="0" custT="1"/>
      <dgm:spPr/>
      <dgm:t>
        <a:bodyPr/>
        <a:lstStyle/>
        <a:p>
          <a:r>
            <a:rPr lang="en-US" sz="600" dirty="0"/>
            <a:t>All stakeholders consulted regarding the policy</a:t>
          </a:r>
        </a:p>
        <a:p>
          <a:r>
            <a:rPr lang="en-US" sz="600" dirty="0"/>
            <a:t>Educational sessions to ward nursing staff </a:t>
          </a:r>
        </a:p>
      </dgm:t>
    </dgm:pt>
    <dgm:pt modelId="{1D316D0C-7017-472A-B39D-155A6F531321}" type="parTrans" cxnId="{0B116139-9F74-4822-B3FA-1F8836DC81F3}">
      <dgm:prSet/>
      <dgm:spPr/>
      <dgm:t>
        <a:bodyPr/>
        <a:lstStyle/>
        <a:p>
          <a:endParaRPr lang="en-US"/>
        </a:p>
      </dgm:t>
    </dgm:pt>
    <dgm:pt modelId="{C6B3F4A3-EFE9-4AFF-9D6A-F1A8F2B7946D}" type="sibTrans" cxnId="{0B116139-9F74-4822-B3FA-1F8836DC81F3}">
      <dgm:prSet/>
      <dgm:spPr/>
      <dgm:t>
        <a:bodyPr/>
        <a:lstStyle/>
        <a:p>
          <a:endParaRPr lang="en-US"/>
        </a:p>
      </dgm:t>
    </dgm:pt>
    <dgm:pt modelId="{D0FE9D19-1D51-4BFE-969C-A7FADCFA3500}">
      <dgm:prSet phldr="0" custT="1"/>
      <dgm:spPr/>
      <dgm:t>
        <a:bodyPr/>
        <a:lstStyle/>
        <a:p>
          <a:pPr>
            <a:defRPr b="1"/>
          </a:pPr>
          <a:r>
            <a:rPr lang="en-US" sz="800" dirty="0"/>
            <a:t>Oct 22</a:t>
          </a:r>
        </a:p>
      </dgm:t>
    </dgm:pt>
    <dgm:pt modelId="{73707B4C-345B-4C0D-A1DD-C7C1A9D5FB7B}" type="parTrans" cxnId="{88759CF5-773A-48E1-BAD2-29E23F101177}">
      <dgm:prSet/>
      <dgm:spPr/>
      <dgm:t>
        <a:bodyPr/>
        <a:lstStyle/>
        <a:p>
          <a:endParaRPr lang="en-US"/>
        </a:p>
      </dgm:t>
    </dgm:pt>
    <dgm:pt modelId="{637AAD9D-8A96-4ABF-8696-E98FC273E338}" type="sibTrans" cxnId="{88759CF5-773A-48E1-BAD2-29E23F101177}">
      <dgm:prSet/>
      <dgm:spPr/>
      <dgm:t>
        <a:bodyPr/>
        <a:lstStyle/>
        <a:p>
          <a:endParaRPr lang="en-US"/>
        </a:p>
      </dgm:t>
    </dgm:pt>
    <dgm:pt modelId="{DA02EBF7-221F-41AC-9A68-F76C572872C6}">
      <dgm:prSet phldr="0" custT="1"/>
      <dgm:spPr/>
      <dgm:t>
        <a:bodyPr/>
        <a:lstStyle/>
        <a:p>
          <a:r>
            <a:rPr lang="en-US" sz="600" dirty="0"/>
            <a:t>Live roll-out of the Sip Til Send policy</a:t>
          </a:r>
          <a:r>
            <a:rPr lang="en-US" sz="600" dirty="0">
              <a:latin typeface="Calibri Light" panose="020F0302020204030204"/>
            </a:rPr>
            <a:t> </a:t>
          </a:r>
          <a:endParaRPr lang="en-US" sz="600" dirty="0"/>
        </a:p>
      </dgm:t>
    </dgm:pt>
    <dgm:pt modelId="{6284DF81-0789-4844-AF7C-24D9A6C863E0}" type="parTrans" cxnId="{FBE4F2F3-E9EF-4B3D-9856-21B3AAEEC7AD}">
      <dgm:prSet/>
      <dgm:spPr/>
      <dgm:t>
        <a:bodyPr/>
        <a:lstStyle/>
        <a:p>
          <a:endParaRPr lang="en-US"/>
        </a:p>
      </dgm:t>
    </dgm:pt>
    <dgm:pt modelId="{10F5A3D4-2F64-49CF-8B6C-6795CFC91097}" type="sibTrans" cxnId="{FBE4F2F3-E9EF-4B3D-9856-21B3AAEEC7AD}">
      <dgm:prSet/>
      <dgm:spPr/>
      <dgm:t>
        <a:bodyPr/>
        <a:lstStyle/>
        <a:p>
          <a:endParaRPr lang="en-US"/>
        </a:p>
      </dgm:t>
    </dgm:pt>
    <dgm:pt modelId="{1BE146D7-55FF-40BE-A58D-7EDC1AA3098E}">
      <dgm:prSet phldr="0" custT="1"/>
      <dgm:spPr/>
      <dgm:t>
        <a:bodyPr/>
        <a:lstStyle/>
        <a:p>
          <a:pPr>
            <a:defRPr b="1"/>
          </a:pPr>
          <a:r>
            <a:rPr lang="en-US" sz="800" dirty="0"/>
            <a:t>Jan 23</a:t>
          </a:r>
        </a:p>
      </dgm:t>
    </dgm:pt>
    <dgm:pt modelId="{CDCB29A7-A1F1-4060-A373-B8972C903E00}" type="parTrans" cxnId="{DDCD7815-7AC3-4340-AC2C-5C8C97F9D609}">
      <dgm:prSet/>
      <dgm:spPr/>
      <dgm:t>
        <a:bodyPr/>
        <a:lstStyle/>
        <a:p>
          <a:endParaRPr lang="en-US"/>
        </a:p>
      </dgm:t>
    </dgm:pt>
    <dgm:pt modelId="{F827132E-6841-447A-9B5D-23BA057F05C7}" type="sibTrans" cxnId="{DDCD7815-7AC3-4340-AC2C-5C8C97F9D609}">
      <dgm:prSet/>
      <dgm:spPr/>
      <dgm:t>
        <a:bodyPr/>
        <a:lstStyle/>
        <a:p>
          <a:endParaRPr lang="en-US"/>
        </a:p>
      </dgm:t>
    </dgm:pt>
    <dgm:pt modelId="{D46B5CE9-B6DC-4F04-A4DC-A20CF855C6AA}">
      <dgm:prSet phldr="0" custT="1"/>
      <dgm:spPr/>
      <dgm:t>
        <a:bodyPr/>
        <a:lstStyle/>
        <a:p>
          <a:r>
            <a:rPr lang="en-US" sz="500" dirty="0"/>
            <a:t>[PDSA 1]</a:t>
          </a:r>
        </a:p>
        <a:p>
          <a:r>
            <a:rPr lang="en-US" sz="600" dirty="0"/>
            <a:t>Repeat data collection of fasting times </a:t>
          </a:r>
        </a:p>
      </dgm:t>
    </dgm:pt>
    <dgm:pt modelId="{E932CE22-FD6C-4183-B7A4-CEB14EBC5B88}" type="parTrans" cxnId="{EAF3A3BE-50B4-4DAC-BFE2-8BA4C7C01B71}">
      <dgm:prSet/>
      <dgm:spPr/>
      <dgm:t>
        <a:bodyPr/>
        <a:lstStyle/>
        <a:p>
          <a:endParaRPr lang="en-US"/>
        </a:p>
      </dgm:t>
    </dgm:pt>
    <dgm:pt modelId="{08BECE23-A097-4DC3-A96E-F32646C1E439}" type="sibTrans" cxnId="{EAF3A3BE-50B4-4DAC-BFE2-8BA4C7C01B71}">
      <dgm:prSet/>
      <dgm:spPr/>
      <dgm:t>
        <a:bodyPr/>
        <a:lstStyle/>
        <a:p>
          <a:endParaRPr lang="en-US"/>
        </a:p>
      </dgm:t>
    </dgm:pt>
    <dgm:pt modelId="{97E91D91-21F3-4D06-A2F0-41316E8FBF7E}">
      <dgm:prSet phldr="0" custT="1"/>
      <dgm:spPr/>
      <dgm:t>
        <a:bodyPr/>
        <a:lstStyle/>
        <a:p>
          <a:pPr>
            <a:defRPr b="1"/>
          </a:pPr>
          <a:r>
            <a:rPr lang="en-US" sz="800" dirty="0"/>
            <a:t>Feb 23</a:t>
          </a:r>
        </a:p>
      </dgm:t>
    </dgm:pt>
    <dgm:pt modelId="{CEEBA8B9-EF82-409D-8F57-F212A8C66150}" type="parTrans" cxnId="{DFA545E1-CEAE-47DA-AEE2-BDA11009E322}">
      <dgm:prSet/>
      <dgm:spPr/>
      <dgm:t>
        <a:bodyPr/>
        <a:lstStyle/>
        <a:p>
          <a:endParaRPr lang="en-US"/>
        </a:p>
      </dgm:t>
    </dgm:pt>
    <dgm:pt modelId="{89223349-13E6-4DA9-B633-A4281BBDC5C2}" type="sibTrans" cxnId="{DFA545E1-CEAE-47DA-AEE2-BDA11009E322}">
      <dgm:prSet/>
      <dgm:spPr/>
      <dgm:t>
        <a:bodyPr/>
        <a:lstStyle/>
        <a:p>
          <a:endParaRPr lang="en-US"/>
        </a:p>
      </dgm:t>
    </dgm:pt>
    <dgm:pt modelId="{22659ECB-6755-4E66-89A4-2CAE6538B69F}">
      <dgm:prSet phldr="0" custT="1"/>
      <dgm:spPr/>
      <dgm:t>
        <a:bodyPr/>
        <a:lstStyle/>
        <a:p>
          <a:r>
            <a:rPr lang="en-US" sz="600" dirty="0"/>
            <a:t>Staff survey and feedback </a:t>
          </a:r>
        </a:p>
      </dgm:t>
    </dgm:pt>
    <dgm:pt modelId="{287063EE-DD61-4788-B505-5CCEBF87BBA5}" type="parTrans" cxnId="{E576713F-B5A7-41F8-A744-4C52A565E45A}">
      <dgm:prSet/>
      <dgm:spPr/>
      <dgm:t>
        <a:bodyPr/>
        <a:lstStyle/>
        <a:p>
          <a:endParaRPr lang="en-US"/>
        </a:p>
      </dgm:t>
    </dgm:pt>
    <dgm:pt modelId="{326AF368-FDA7-45BF-9643-E2573A4F52D4}" type="sibTrans" cxnId="{E576713F-B5A7-41F8-A744-4C52A565E45A}">
      <dgm:prSet/>
      <dgm:spPr/>
      <dgm:t>
        <a:bodyPr/>
        <a:lstStyle/>
        <a:p>
          <a:endParaRPr lang="en-US"/>
        </a:p>
      </dgm:t>
    </dgm:pt>
    <dgm:pt modelId="{687C9B4F-55B5-4BED-96C3-08225DB5B25B}">
      <dgm:prSet phldr="0" custT="1"/>
      <dgm:spPr/>
      <dgm:t>
        <a:bodyPr/>
        <a:lstStyle/>
        <a:p>
          <a:pPr>
            <a:defRPr b="1"/>
          </a:pPr>
          <a:r>
            <a:rPr lang="en-US" sz="800" dirty="0"/>
            <a:t>March 23</a:t>
          </a:r>
        </a:p>
      </dgm:t>
    </dgm:pt>
    <dgm:pt modelId="{4CC23ED5-EC56-4356-ACE3-C13C03994931}" type="parTrans" cxnId="{AAAF335F-A2D9-4109-BE91-6D3B8EEA6AD2}">
      <dgm:prSet/>
      <dgm:spPr/>
      <dgm:t>
        <a:bodyPr/>
        <a:lstStyle/>
        <a:p>
          <a:endParaRPr lang="en-US"/>
        </a:p>
      </dgm:t>
    </dgm:pt>
    <dgm:pt modelId="{83074702-F3F2-46F6-A759-5F3C5137B37B}" type="sibTrans" cxnId="{AAAF335F-A2D9-4109-BE91-6D3B8EEA6AD2}">
      <dgm:prSet/>
      <dgm:spPr/>
      <dgm:t>
        <a:bodyPr/>
        <a:lstStyle/>
        <a:p>
          <a:endParaRPr lang="en-US"/>
        </a:p>
      </dgm:t>
    </dgm:pt>
    <dgm:pt modelId="{6229CCF8-42CA-4CEB-A382-A795521E3DF6}">
      <dgm:prSet phldr="0" custT="1"/>
      <dgm:spPr/>
      <dgm:t>
        <a:bodyPr/>
        <a:lstStyle/>
        <a:p>
          <a:r>
            <a:rPr lang="en-US" sz="600" dirty="0"/>
            <a:t>Ongoing educational sessions to ward nursing  staff </a:t>
          </a:r>
        </a:p>
      </dgm:t>
    </dgm:pt>
    <dgm:pt modelId="{5316F464-E0B5-42EF-8B73-2D495DA45A73}" type="parTrans" cxnId="{3AE999D1-C28E-40CD-A90F-2731FAE4668C}">
      <dgm:prSet/>
      <dgm:spPr/>
      <dgm:t>
        <a:bodyPr/>
        <a:lstStyle/>
        <a:p>
          <a:endParaRPr lang="en-US"/>
        </a:p>
      </dgm:t>
    </dgm:pt>
    <dgm:pt modelId="{DC5EE06F-35C9-47F0-A9B7-357CFF1F84A4}" type="sibTrans" cxnId="{3AE999D1-C28E-40CD-A90F-2731FAE4668C}">
      <dgm:prSet/>
      <dgm:spPr/>
      <dgm:t>
        <a:bodyPr/>
        <a:lstStyle/>
        <a:p>
          <a:endParaRPr lang="en-US"/>
        </a:p>
      </dgm:t>
    </dgm:pt>
    <dgm:pt modelId="{4CF86C4C-E0C9-4F9B-AFC9-BEA0E32E0B88}" type="pres">
      <dgm:prSet presAssocID="{DA51BAD3-4C31-4863-BB9A-85AC57D1C5B4}" presName="root" presStyleCnt="0">
        <dgm:presLayoutVars>
          <dgm:chMax/>
          <dgm:chPref/>
          <dgm:animLvl val="lvl"/>
        </dgm:presLayoutVars>
      </dgm:prSet>
      <dgm:spPr/>
    </dgm:pt>
    <dgm:pt modelId="{C0378A11-816B-4EA5-B544-489DECF32EFA}" type="pres">
      <dgm:prSet presAssocID="{DA51BAD3-4C31-4863-BB9A-85AC57D1C5B4}" presName="divider" presStyleLbl="fgAccFollowNode1" presStyleIdx="0" presStyleCnt="1"/>
      <dgm:spPr>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tailEnd type="triangle" w="lg" len="lg"/>
        </a:ln>
        <a:effectLst/>
      </dgm:spPr>
    </dgm:pt>
    <dgm:pt modelId="{AB25D9D9-6C97-46BD-B062-86DC90DC0E43}" type="pres">
      <dgm:prSet presAssocID="{DA51BAD3-4C31-4863-BB9A-85AC57D1C5B4}" presName="nodes" presStyleCnt="0">
        <dgm:presLayoutVars>
          <dgm:chMax/>
          <dgm:chPref/>
          <dgm:animLvl val="lvl"/>
        </dgm:presLayoutVars>
      </dgm:prSet>
      <dgm:spPr/>
    </dgm:pt>
    <dgm:pt modelId="{FFCA330C-C971-441A-B572-74ABA39B8110}" type="pres">
      <dgm:prSet presAssocID="{B7E8A918-0AC0-4BF0-809A-97BCA67DF573}" presName="composite" presStyleCnt="0"/>
      <dgm:spPr/>
    </dgm:pt>
    <dgm:pt modelId="{D97B5F3D-6B92-47E7-8AA5-8DD94264244C}" type="pres">
      <dgm:prSet presAssocID="{B7E8A918-0AC0-4BF0-809A-97BCA67DF573}" presName="L1TextContainer" presStyleLbl="revTx" presStyleIdx="0" presStyleCnt="8">
        <dgm:presLayoutVars>
          <dgm:chMax val="1"/>
          <dgm:chPref val="1"/>
          <dgm:bulletEnabled val="1"/>
        </dgm:presLayoutVars>
      </dgm:prSet>
      <dgm:spPr/>
    </dgm:pt>
    <dgm:pt modelId="{B34AE402-7694-4774-861A-6543E419A441}" type="pres">
      <dgm:prSet presAssocID="{B7E8A918-0AC0-4BF0-809A-97BCA67DF573}" presName="L2TextContainerWrapper" presStyleCnt="0">
        <dgm:presLayoutVars>
          <dgm:chMax val="0"/>
          <dgm:chPref val="0"/>
          <dgm:bulletEnabled val="1"/>
        </dgm:presLayoutVars>
      </dgm:prSet>
      <dgm:spPr/>
    </dgm:pt>
    <dgm:pt modelId="{2A06CACE-2E0E-43E9-87D6-F1AA8CACC5D8}" type="pres">
      <dgm:prSet presAssocID="{B7E8A918-0AC0-4BF0-809A-97BCA67DF573}" presName="L2TextContainer" presStyleLbl="bgAcc1" presStyleIdx="0" presStyleCnt="8"/>
      <dgm:spPr/>
    </dgm:pt>
    <dgm:pt modelId="{08056E92-C233-4A53-B59C-60137214BAF2}" type="pres">
      <dgm:prSet presAssocID="{B7E8A918-0AC0-4BF0-809A-97BCA67DF573}" presName="FlexibleEmptyPlaceHolder" presStyleCnt="0"/>
      <dgm:spPr/>
    </dgm:pt>
    <dgm:pt modelId="{A6E2A305-A24F-4D75-999B-2F30969E3F8C}" type="pres">
      <dgm:prSet presAssocID="{B7E8A918-0AC0-4BF0-809A-97BCA67DF573}" presName="ConnectLine" presStyleLbl="sibTrans1D1" presStyleIdx="0" presStyleCnt="8"/>
      <dgm:spPr>
        <a:noFill/>
        <a:ln w="6350" cap="flat" cmpd="sng" algn="ctr">
          <a:solidFill>
            <a:schemeClr val="accent1">
              <a:hueOff val="0"/>
              <a:satOff val="0"/>
              <a:lumOff val="0"/>
              <a:alphaOff val="0"/>
            </a:schemeClr>
          </a:solidFill>
          <a:prstDash val="dash"/>
          <a:miter lim="800000"/>
        </a:ln>
        <a:effectLst/>
      </dgm:spPr>
    </dgm:pt>
    <dgm:pt modelId="{88B49AB4-2690-48E8-9C4D-81C5351D813C}" type="pres">
      <dgm:prSet presAssocID="{B7E8A918-0AC0-4BF0-809A-97BCA67DF573}" presName="ConnectorPoint" presStyleLbl="alignNode1" presStyleIdx="0" presStyleCnt="8" custFlipVert="1" custScaleX="210139" custScaleY="210139"/>
      <dgm:spPr/>
    </dgm:pt>
    <dgm:pt modelId="{B1B2E4C7-7D04-4E24-86D2-0EBDAAB7A508}" type="pres">
      <dgm:prSet presAssocID="{B7E8A918-0AC0-4BF0-809A-97BCA67DF573}" presName="EmptyPlaceHolder" presStyleCnt="0"/>
      <dgm:spPr/>
    </dgm:pt>
    <dgm:pt modelId="{DBF150AF-DD21-4F56-B997-6909DF7F7A05}" type="pres">
      <dgm:prSet presAssocID="{DB0F9389-C3DD-4801-BD24-0EFC9DE7D19D}" presName="spaceBetweenRectangles" presStyleCnt="0"/>
      <dgm:spPr/>
    </dgm:pt>
    <dgm:pt modelId="{1AB03C5E-3F0B-461F-8FAD-23AAD2E87372}" type="pres">
      <dgm:prSet presAssocID="{3046D68E-4E4E-49D6-9170-4C886AD7DE1D}" presName="composite" presStyleCnt="0"/>
      <dgm:spPr/>
    </dgm:pt>
    <dgm:pt modelId="{E1CC7586-B376-496F-B695-9AEE96876AAF}" type="pres">
      <dgm:prSet presAssocID="{3046D68E-4E4E-49D6-9170-4C886AD7DE1D}" presName="L1TextContainer" presStyleLbl="revTx" presStyleIdx="1" presStyleCnt="8">
        <dgm:presLayoutVars>
          <dgm:chMax val="1"/>
          <dgm:chPref val="1"/>
          <dgm:bulletEnabled val="1"/>
        </dgm:presLayoutVars>
      </dgm:prSet>
      <dgm:spPr/>
    </dgm:pt>
    <dgm:pt modelId="{F465C867-7DE7-4893-9E5A-091B131DE435}" type="pres">
      <dgm:prSet presAssocID="{3046D68E-4E4E-49D6-9170-4C886AD7DE1D}" presName="L2TextContainerWrapper" presStyleCnt="0">
        <dgm:presLayoutVars>
          <dgm:chMax val="0"/>
          <dgm:chPref val="0"/>
          <dgm:bulletEnabled val="1"/>
        </dgm:presLayoutVars>
      </dgm:prSet>
      <dgm:spPr/>
    </dgm:pt>
    <dgm:pt modelId="{6A64ABD9-394D-40F7-B112-131F483E2660}" type="pres">
      <dgm:prSet presAssocID="{3046D68E-4E4E-49D6-9170-4C886AD7DE1D}" presName="L2TextContainer" presStyleLbl="bgAcc1" presStyleIdx="1" presStyleCnt="8" custScaleX="85209"/>
      <dgm:spPr/>
    </dgm:pt>
    <dgm:pt modelId="{F3CCD3E1-12AB-4971-921F-5B99E88CE997}" type="pres">
      <dgm:prSet presAssocID="{3046D68E-4E4E-49D6-9170-4C886AD7DE1D}" presName="FlexibleEmptyPlaceHolder" presStyleCnt="0"/>
      <dgm:spPr/>
    </dgm:pt>
    <dgm:pt modelId="{3C06AB3D-6E94-434C-97CE-24A3CDCE2706}" type="pres">
      <dgm:prSet presAssocID="{3046D68E-4E4E-49D6-9170-4C886AD7DE1D}" presName="ConnectLine" presStyleLbl="sibTrans1D1" presStyleIdx="1" presStyleCnt="8"/>
      <dgm:spPr>
        <a:noFill/>
        <a:ln w="6350" cap="flat" cmpd="sng" algn="ctr">
          <a:solidFill>
            <a:schemeClr val="accent1">
              <a:hueOff val="0"/>
              <a:satOff val="0"/>
              <a:lumOff val="0"/>
              <a:alphaOff val="0"/>
            </a:schemeClr>
          </a:solidFill>
          <a:prstDash val="dash"/>
          <a:miter lim="800000"/>
        </a:ln>
        <a:effectLst/>
      </dgm:spPr>
    </dgm:pt>
    <dgm:pt modelId="{E4F96C09-94BB-47B2-8BD4-60A740168B46}" type="pres">
      <dgm:prSet presAssocID="{3046D68E-4E4E-49D6-9170-4C886AD7DE1D}" presName="ConnectorPoint" presStyleLbl="alignNode1" presStyleIdx="1" presStyleCnt="8" custFlipVert="0" custScaleX="210130" custScaleY="210130"/>
      <dgm:spPr/>
    </dgm:pt>
    <dgm:pt modelId="{66C90042-6990-48FB-B3C4-BD8B5A1DF1BE}" type="pres">
      <dgm:prSet presAssocID="{3046D68E-4E4E-49D6-9170-4C886AD7DE1D}" presName="EmptyPlaceHolder" presStyleCnt="0"/>
      <dgm:spPr/>
    </dgm:pt>
    <dgm:pt modelId="{B1B7C0A4-A6B6-4D7B-8AE9-F5707F8C412A}" type="pres">
      <dgm:prSet presAssocID="{4F5DBB4C-1A3E-4B2E-9216-D14DACA9256F}" presName="spaceBetweenRectangles" presStyleCnt="0"/>
      <dgm:spPr/>
    </dgm:pt>
    <dgm:pt modelId="{D1DE49DD-601C-4D24-8B19-434C2A751580}" type="pres">
      <dgm:prSet presAssocID="{5AEB2E11-401D-4B3F-B766-FB1CC4A49C90}" presName="composite" presStyleCnt="0"/>
      <dgm:spPr/>
    </dgm:pt>
    <dgm:pt modelId="{50339F63-E7C3-495D-B9E7-66DBFB28BE5E}" type="pres">
      <dgm:prSet presAssocID="{5AEB2E11-401D-4B3F-B766-FB1CC4A49C90}" presName="L1TextContainer" presStyleLbl="revTx" presStyleIdx="2" presStyleCnt="8">
        <dgm:presLayoutVars>
          <dgm:chMax val="1"/>
          <dgm:chPref val="1"/>
          <dgm:bulletEnabled val="1"/>
        </dgm:presLayoutVars>
      </dgm:prSet>
      <dgm:spPr/>
    </dgm:pt>
    <dgm:pt modelId="{551C5F3D-72D8-4119-9B2C-F9F4366FB82C}" type="pres">
      <dgm:prSet presAssocID="{5AEB2E11-401D-4B3F-B766-FB1CC4A49C90}" presName="L2TextContainerWrapper" presStyleCnt="0">
        <dgm:presLayoutVars>
          <dgm:chMax val="0"/>
          <dgm:chPref val="0"/>
          <dgm:bulletEnabled val="1"/>
        </dgm:presLayoutVars>
      </dgm:prSet>
      <dgm:spPr/>
    </dgm:pt>
    <dgm:pt modelId="{B828EBBA-0EA6-46A8-A5AA-58D46330A338}" type="pres">
      <dgm:prSet presAssocID="{5AEB2E11-401D-4B3F-B766-FB1CC4A49C90}" presName="L2TextContainer" presStyleLbl="bgAcc1" presStyleIdx="2" presStyleCnt="8" custScaleX="125254"/>
      <dgm:spPr/>
    </dgm:pt>
    <dgm:pt modelId="{392A1A17-2C05-493B-9F37-6CCA299A4368}" type="pres">
      <dgm:prSet presAssocID="{5AEB2E11-401D-4B3F-B766-FB1CC4A49C90}" presName="FlexibleEmptyPlaceHolder" presStyleCnt="0"/>
      <dgm:spPr/>
    </dgm:pt>
    <dgm:pt modelId="{29C0B8DD-8F9D-42A0-A0A0-9054719A2EF9}" type="pres">
      <dgm:prSet presAssocID="{5AEB2E11-401D-4B3F-B766-FB1CC4A49C90}" presName="ConnectLine" presStyleLbl="sibTrans1D1" presStyleIdx="2" presStyleCnt="8"/>
      <dgm:spPr>
        <a:noFill/>
        <a:ln w="6350" cap="flat" cmpd="sng" algn="ctr">
          <a:solidFill>
            <a:schemeClr val="accent1">
              <a:hueOff val="0"/>
              <a:satOff val="0"/>
              <a:lumOff val="0"/>
              <a:alphaOff val="0"/>
            </a:schemeClr>
          </a:solidFill>
          <a:prstDash val="dash"/>
          <a:miter lim="800000"/>
        </a:ln>
        <a:effectLst/>
      </dgm:spPr>
    </dgm:pt>
    <dgm:pt modelId="{1C936950-7D1D-49D5-BE1D-125E5EF33F2A}" type="pres">
      <dgm:prSet presAssocID="{5AEB2E11-401D-4B3F-B766-FB1CC4A49C90}" presName="ConnectorPoint" presStyleLbl="alignNode1" presStyleIdx="2" presStyleCnt="8" custScaleX="210139" custScaleY="210139"/>
      <dgm:spPr/>
    </dgm:pt>
    <dgm:pt modelId="{F95F282B-E504-4DAC-9CDC-439B3EAB26C7}" type="pres">
      <dgm:prSet presAssocID="{5AEB2E11-401D-4B3F-B766-FB1CC4A49C90}" presName="EmptyPlaceHolder" presStyleCnt="0"/>
      <dgm:spPr/>
    </dgm:pt>
    <dgm:pt modelId="{87B346E4-DDD9-4E24-8A5D-92D00DCB1437}" type="pres">
      <dgm:prSet presAssocID="{89002B22-188C-4265-A586-51D19AFE4CA3}" presName="spaceBetweenRectangles" presStyleCnt="0"/>
      <dgm:spPr/>
    </dgm:pt>
    <dgm:pt modelId="{E40790E4-81DE-41CA-9AC5-BF0A9D732DD4}" type="pres">
      <dgm:prSet presAssocID="{BAB1F64E-7B3D-4478-8AF7-40CE5F264A13}" presName="composite" presStyleCnt="0"/>
      <dgm:spPr/>
    </dgm:pt>
    <dgm:pt modelId="{D12D9017-119A-46E9-B746-7AD084976BD6}" type="pres">
      <dgm:prSet presAssocID="{BAB1F64E-7B3D-4478-8AF7-40CE5F264A13}" presName="L1TextContainer" presStyleLbl="revTx" presStyleIdx="3" presStyleCnt="8" custLinFactY="100000" custLinFactNeighborX="2124" custLinFactNeighborY="156743">
        <dgm:presLayoutVars>
          <dgm:chMax val="1"/>
          <dgm:chPref val="1"/>
          <dgm:bulletEnabled val="1"/>
        </dgm:presLayoutVars>
      </dgm:prSet>
      <dgm:spPr/>
    </dgm:pt>
    <dgm:pt modelId="{515B0770-654C-42D3-B66A-47EAE5763D4D}" type="pres">
      <dgm:prSet presAssocID="{BAB1F64E-7B3D-4478-8AF7-40CE5F264A13}" presName="L2TextContainerWrapper" presStyleCnt="0">
        <dgm:presLayoutVars>
          <dgm:chMax val="0"/>
          <dgm:chPref val="0"/>
          <dgm:bulletEnabled val="1"/>
        </dgm:presLayoutVars>
      </dgm:prSet>
      <dgm:spPr/>
    </dgm:pt>
    <dgm:pt modelId="{C3F9714C-D0F3-4229-842E-3596096A8024}" type="pres">
      <dgm:prSet presAssocID="{BAB1F64E-7B3D-4478-8AF7-40CE5F264A13}" presName="L2TextContainer" presStyleLbl="bgAcc1" presStyleIdx="3" presStyleCnt="8" custScaleX="200763" custScaleY="226519" custLinFactNeighborX="-5829" custLinFactNeighborY="64939"/>
      <dgm:spPr/>
    </dgm:pt>
    <dgm:pt modelId="{E80FCF56-DFA9-4130-A970-E6AAC1F18103}" type="pres">
      <dgm:prSet presAssocID="{BAB1F64E-7B3D-4478-8AF7-40CE5F264A13}" presName="FlexibleEmptyPlaceHolder" presStyleCnt="0"/>
      <dgm:spPr/>
    </dgm:pt>
    <dgm:pt modelId="{701D939C-7500-45C4-AD77-DF5878EBB27A}" type="pres">
      <dgm:prSet presAssocID="{BAB1F64E-7B3D-4478-8AF7-40CE5F264A13}" presName="ConnectLine" presStyleLbl="sibTrans1D1" presStyleIdx="3" presStyleCnt="8" custAng="540000" custFlipVert="1" custFlipHor="0" custSzX="95452" custScaleY="2000000" custLinFactX="1000000" custLinFactY="-152552" custLinFactNeighborX="1086377" custLinFactNeighborY="-200000"/>
      <dgm:spPr>
        <a:noFill/>
        <a:ln w="6350" cap="flat" cmpd="sng" algn="ctr">
          <a:noFill/>
          <a:prstDash val="dash"/>
          <a:miter lim="800000"/>
        </a:ln>
        <a:effectLst/>
      </dgm:spPr>
    </dgm:pt>
    <dgm:pt modelId="{99DE91E9-89DE-4E7C-9696-2E205EED4BF8}" type="pres">
      <dgm:prSet presAssocID="{BAB1F64E-7B3D-4478-8AF7-40CE5F264A13}" presName="ConnectorPoint" presStyleLbl="alignNode1" presStyleIdx="3" presStyleCnt="8" custScaleX="266569" custScaleY="523042" custLinFactY="317845" custLinFactNeighborX="51042" custLinFactNeighborY="400000"/>
      <dgm:spPr/>
    </dgm:pt>
    <dgm:pt modelId="{87BD81A8-11E4-4BB7-B5F8-87A9430BF461}" type="pres">
      <dgm:prSet presAssocID="{BAB1F64E-7B3D-4478-8AF7-40CE5F264A13}" presName="EmptyPlaceHolder" presStyleCnt="0"/>
      <dgm:spPr/>
    </dgm:pt>
    <dgm:pt modelId="{3D3CC5A1-4F68-435C-B1BE-37081B5E1D8D}" type="pres">
      <dgm:prSet presAssocID="{9FBDAB70-061E-4574-826D-01546E7C5824}" presName="spaceBetweenRectangles" presStyleCnt="0"/>
      <dgm:spPr/>
    </dgm:pt>
    <dgm:pt modelId="{215B9E2F-6174-4C84-948B-16EB4C17FAAF}" type="pres">
      <dgm:prSet presAssocID="{D0FE9D19-1D51-4BFE-969C-A7FADCFA3500}" presName="composite" presStyleCnt="0"/>
      <dgm:spPr/>
    </dgm:pt>
    <dgm:pt modelId="{C4FA7CD5-8C92-4EF1-8823-575178F56EB8}" type="pres">
      <dgm:prSet presAssocID="{D0FE9D19-1D51-4BFE-969C-A7FADCFA3500}" presName="L1TextContainer" presStyleLbl="revTx" presStyleIdx="4" presStyleCnt="8">
        <dgm:presLayoutVars>
          <dgm:chMax val="1"/>
          <dgm:chPref val="1"/>
          <dgm:bulletEnabled val="1"/>
        </dgm:presLayoutVars>
      </dgm:prSet>
      <dgm:spPr/>
    </dgm:pt>
    <dgm:pt modelId="{FCE9D889-CAD6-41C2-BC46-063138A57DF8}" type="pres">
      <dgm:prSet presAssocID="{D0FE9D19-1D51-4BFE-969C-A7FADCFA3500}" presName="L2TextContainerWrapper" presStyleCnt="0">
        <dgm:presLayoutVars>
          <dgm:chMax val="0"/>
          <dgm:chPref val="0"/>
          <dgm:bulletEnabled val="1"/>
        </dgm:presLayoutVars>
      </dgm:prSet>
      <dgm:spPr/>
    </dgm:pt>
    <dgm:pt modelId="{0F0FF86D-E73B-455A-BE9F-9437F9F1DBB1}" type="pres">
      <dgm:prSet presAssocID="{D0FE9D19-1D51-4BFE-969C-A7FADCFA3500}" presName="L2TextContainer" presStyleLbl="bgAcc1" presStyleIdx="4" presStyleCnt="8"/>
      <dgm:spPr/>
    </dgm:pt>
    <dgm:pt modelId="{C9946CB8-3360-4E83-9996-3859D293E088}" type="pres">
      <dgm:prSet presAssocID="{D0FE9D19-1D51-4BFE-969C-A7FADCFA3500}" presName="FlexibleEmptyPlaceHolder" presStyleCnt="0"/>
      <dgm:spPr/>
    </dgm:pt>
    <dgm:pt modelId="{83EFD04C-7D21-4ED8-BB5B-D626AF1297F8}" type="pres">
      <dgm:prSet presAssocID="{D0FE9D19-1D51-4BFE-969C-A7FADCFA3500}" presName="ConnectLine" presStyleLbl="sibTrans1D1" presStyleIdx="4" presStyleCnt="8"/>
      <dgm:spPr>
        <a:noFill/>
        <a:ln w="6350" cap="flat" cmpd="sng" algn="ctr">
          <a:solidFill>
            <a:schemeClr val="accent1">
              <a:hueOff val="0"/>
              <a:satOff val="0"/>
              <a:lumOff val="0"/>
              <a:alphaOff val="0"/>
            </a:schemeClr>
          </a:solidFill>
          <a:prstDash val="dash"/>
          <a:miter lim="800000"/>
        </a:ln>
        <a:effectLst/>
      </dgm:spPr>
    </dgm:pt>
    <dgm:pt modelId="{978D8027-20ED-430F-A7A3-1B3A9A405AA1}" type="pres">
      <dgm:prSet presAssocID="{D0FE9D19-1D51-4BFE-969C-A7FADCFA3500}" presName="ConnectorPoint" presStyleLbl="alignNode1" presStyleIdx="4" presStyleCnt="8" custFlipVert="1" custScaleX="210139" custScaleY="210130"/>
      <dgm:spPr/>
    </dgm:pt>
    <dgm:pt modelId="{C7A1F607-7F44-4559-9EAA-81F0D73FE9ED}" type="pres">
      <dgm:prSet presAssocID="{D0FE9D19-1D51-4BFE-969C-A7FADCFA3500}" presName="EmptyPlaceHolder" presStyleCnt="0"/>
      <dgm:spPr/>
    </dgm:pt>
    <dgm:pt modelId="{ADCF9A8D-9206-450D-A78F-FB5386127EBD}" type="pres">
      <dgm:prSet presAssocID="{637AAD9D-8A96-4ABF-8696-E98FC273E338}" presName="spaceBetweenRectangles" presStyleCnt="0"/>
      <dgm:spPr/>
    </dgm:pt>
    <dgm:pt modelId="{956B47B8-2276-456A-B8EC-C105E0E8C3B3}" type="pres">
      <dgm:prSet presAssocID="{1BE146D7-55FF-40BE-A58D-7EDC1AA3098E}" presName="composite" presStyleCnt="0"/>
      <dgm:spPr/>
    </dgm:pt>
    <dgm:pt modelId="{8313EA14-08E5-4419-8813-435E0E05BD76}" type="pres">
      <dgm:prSet presAssocID="{1BE146D7-55FF-40BE-A58D-7EDC1AA3098E}" presName="L1TextContainer" presStyleLbl="revTx" presStyleIdx="5" presStyleCnt="8">
        <dgm:presLayoutVars>
          <dgm:chMax val="1"/>
          <dgm:chPref val="1"/>
          <dgm:bulletEnabled val="1"/>
        </dgm:presLayoutVars>
      </dgm:prSet>
      <dgm:spPr/>
    </dgm:pt>
    <dgm:pt modelId="{B6DC2F5B-3A74-431B-97F0-359D7787C4C1}" type="pres">
      <dgm:prSet presAssocID="{1BE146D7-55FF-40BE-A58D-7EDC1AA3098E}" presName="L2TextContainerWrapper" presStyleCnt="0">
        <dgm:presLayoutVars>
          <dgm:chMax val="0"/>
          <dgm:chPref val="0"/>
          <dgm:bulletEnabled val="1"/>
        </dgm:presLayoutVars>
      </dgm:prSet>
      <dgm:spPr/>
    </dgm:pt>
    <dgm:pt modelId="{B473FC80-5F2F-451A-A95E-3544537F08B0}" type="pres">
      <dgm:prSet presAssocID="{1BE146D7-55FF-40BE-A58D-7EDC1AA3098E}" presName="L2TextContainer" presStyleLbl="bgAcc1" presStyleIdx="5" presStyleCnt="8"/>
      <dgm:spPr/>
    </dgm:pt>
    <dgm:pt modelId="{79374AEC-C6C0-42BD-A5E0-CDF453C935C9}" type="pres">
      <dgm:prSet presAssocID="{1BE146D7-55FF-40BE-A58D-7EDC1AA3098E}" presName="FlexibleEmptyPlaceHolder" presStyleCnt="0"/>
      <dgm:spPr/>
    </dgm:pt>
    <dgm:pt modelId="{4A00AAB3-7553-4284-965B-E9466AC7A147}" type="pres">
      <dgm:prSet presAssocID="{1BE146D7-55FF-40BE-A58D-7EDC1AA3098E}" presName="ConnectLine" presStyleLbl="sibTrans1D1" presStyleIdx="5" presStyleCnt="8"/>
      <dgm:spPr>
        <a:noFill/>
        <a:ln w="6350" cap="flat" cmpd="sng" algn="ctr">
          <a:solidFill>
            <a:schemeClr val="accent1">
              <a:hueOff val="0"/>
              <a:satOff val="0"/>
              <a:lumOff val="0"/>
              <a:alphaOff val="0"/>
            </a:schemeClr>
          </a:solidFill>
          <a:prstDash val="dash"/>
          <a:miter lim="800000"/>
        </a:ln>
        <a:effectLst/>
      </dgm:spPr>
    </dgm:pt>
    <dgm:pt modelId="{85D5A2A8-9EDA-4801-ACF4-AC34B4E9783D}" type="pres">
      <dgm:prSet presAssocID="{1BE146D7-55FF-40BE-A58D-7EDC1AA3098E}" presName="ConnectorPoint" presStyleLbl="alignNode1" presStyleIdx="5" presStyleCnt="8" custScaleX="210139" custScaleY="210139"/>
      <dgm:spPr/>
    </dgm:pt>
    <dgm:pt modelId="{245EA366-4794-4255-97C5-79CE9DF38928}" type="pres">
      <dgm:prSet presAssocID="{1BE146D7-55FF-40BE-A58D-7EDC1AA3098E}" presName="EmptyPlaceHolder" presStyleCnt="0"/>
      <dgm:spPr/>
    </dgm:pt>
    <dgm:pt modelId="{004F751B-1DE9-4F1A-A2C9-F730067155D3}" type="pres">
      <dgm:prSet presAssocID="{F827132E-6841-447A-9B5D-23BA057F05C7}" presName="spaceBetweenRectangles" presStyleCnt="0"/>
      <dgm:spPr/>
    </dgm:pt>
    <dgm:pt modelId="{3EC089E9-B7D7-4739-BD58-7882D23AD573}" type="pres">
      <dgm:prSet presAssocID="{97E91D91-21F3-4D06-A2F0-41316E8FBF7E}" presName="composite" presStyleCnt="0"/>
      <dgm:spPr/>
    </dgm:pt>
    <dgm:pt modelId="{14F389B1-9BEB-4A0C-B685-56FA92243568}" type="pres">
      <dgm:prSet presAssocID="{97E91D91-21F3-4D06-A2F0-41316E8FBF7E}" presName="L1TextContainer" presStyleLbl="revTx" presStyleIdx="6" presStyleCnt="8">
        <dgm:presLayoutVars>
          <dgm:chMax val="1"/>
          <dgm:chPref val="1"/>
          <dgm:bulletEnabled val="1"/>
        </dgm:presLayoutVars>
      </dgm:prSet>
      <dgm:spPr/>
    </dgm:pt>
    <dgm:pt modelId="{3913789F-0C80-471E-88C5-AC315F8227B3}" type="pres">
      <dgm:prSet presAssocID="{97E91D91-21F3-4D06-A2F0-41316E8FBF7E}" presName="L2TextContainerWrapper" presStyleCnt="0">
        <dgm:presLayoutVars>
          <dgm:chMax val="0"/>
          <dgm:chPref val="0"/>
          <dgm:bulletEnabled val="1"/>
        </dgm:presLayoutVars>
      </dgm:prSet>
      <dgm:spPr/>
    </dgm:pt>
    <dgm:pt modelId="{346DE41E-6833-4CDD-9660-01473CEF58B3}" type="pres">
      <dgm:prSet presAssocID="{97E91D91-21F3-4D06-A2F0-41316E8FBF7E}" presName="L2TextContainer" presStyleLbl="bgAcc1" presStyleIdx="6" presStyleCnt="8"/>
      <dgm:spPr/>
    </dgm:pt>
    <dgm:pt modelId="{50D210C7-D4AA-4538-887B-22F90F8FFEFA}" type="pres">
      <dgm:prSet presAssocID="{97E91D91-21F3-4D06-A2F0-41316E8FBF7E}" presName="FlexibleEmptyPlaceHolder" presStyleCnt="0"/>
      <dgm:spPr/>
    </dgm:pt>
    <dgm:pt modelId="{D8AFDA4C-51DC-4187-B98E-B7D56CF363C7}" type="pres">
      <dgm:prSet presAssocID="{97E91D91-21F3-4D06-A2F0-41316E8FBF7E}" presName="ConnectLine" presStyleLbl="sibTrans1D1" presStyleIdx="6" presStyleCnt="8"/>
      <dgm:spPr>
        <a:noFill/>
        <a:ln w="6350" cap="flat" cmpd="sng" algn="ctr">
          <a:solidFill>
            <a:schemeClr val="accent1">
              <a:hueOff val="0"/>
              <a:satOff val="0"/>
              <a:lumOff val="0"/>
              <a:alphaOff val="0"/>
            </a:schemeClr>
          </a:solidFill>
          <a:prstDash val="dash"/>
          <a:miter lim="800000"/>
        </a:ln>
        <a:effectLst/>
      </dgm:spPr>
    </dgm:pt>
    <dgm:pt modelId="{7D1C4814-715C-4F0D-A82E-1DF887FD7739}" type="pres">
      <dgm:prSet presAssocID="{97E91D91-21F3-4D06-A2F0-41316E8FBF7E}" presName="ConnectorPoint" presStyleLbl="alignNode1" presStyleIdx="6" presStyleCnt="8" custScaleX="243166" custScaleY="210139"/>
      <dgm:spPr/>
    </dgm:pt>
    <dgm:pt modelId="{31D9CD38-5E81-4100-87E7-03E23975162C}" type="pres">
      <dgm:prSet presAssocID="{97E91D91-21F3-4D06-A2F0-41316E8FBF7E}" presName="EmptyPlaceHolder" presStyleCnt="0"/>
      <dgm:spPr/>
    </dgm:pt>
    <dgm:pt modelId="{26E0EDCF-5A75-471B-81DF-54A78143B942}" type="pres">
      <dgm:prSet presAssocID="{89223349-13E6-4DA9-B633-A4281BBDC5C2}" presName="spaceBetweenRectangles" presStyleCnt="0"/>
      <dgm:spPr/>
    </dgm:pt>
    <dgm:pt modelId="{FC381D4F-692A-47A6-ACAD-86446F06AFD5}" type="pres">
      <dgm:prSet presAssocID="{687C9B4F-55B5-4BED-96C3-08225DB5B25B}" presName="composite" presStyleCnt="0"/>
      <dgm:spPr/>
    </dgm:pt>
    <dgm:pt modelId="{B725BE80-6BE9-41FA-9A93-A6C6E700A52D}" type="pres">
      <dgm:prSet presAssocID="{687C9B4F-55B5-4BED-96C3-08225DB5B25B}" presName="L1TextContainer" presStyleLbl="revTx" presStyleIdx="7" presStyleCnt="8" custScaleX="113982" custScaleY="81213" custLinFactNeighborX="3854" custLinFactNeighborY="46302">
        <dgm:presLayoutVars>
          <dgm:chMax val="1"/>
          <dgm:chPref val="1"/>
          <dgm:bulletEnabled val="1"/>
        </dgm:presLayoutVars>
      </dgm:prSet>
      <dgm:spPr/>
    </dgm:pt>
    <dgm:pt modelId="{9BB47DA2-AC60-414B-A6B7-B50064D9C1DF}" type="pres">
      <dgm:prSet presAssocID="{687C9B4F-55B5-4BED-96C3-08225DB5B25B}" presName="L2TextContainerWrapper" presStyleCnt="0">
        <dgm:presLayoutVars>
          <dgm:chMax val="0"/>
          <dgm:chPref val="0"/>
          <dgm:bulletEnabled val="1"/>
        </dgm:presLayoutVars>
      </dgm:prSet>
      <dgm:spPr/>
    </dgm:pt>
    <dgm:pt modelId="{BD2E43B9-9115-4622-8F54-51A52E34CF87}" type="pres">
      <dgm:prSet presAssocID="{687C9B4F-55B5-4BED-96C3-08225DB5B25B}" presName="L2TextContainer" presStyleLbl="bgAcc1" presStyleIdx="7" presStyleCnt="8" custScaleY="110124" custLinFactNeighborY="1834"/>
      <dgm:spPr/>
    </dgm:pt>
    <dgm:pt modelId="{50F2DE65-CFC5-4C50-8244-7A72F9400095}" type="pres">
      <dgm:prSet presAssocID="{687C9B4F-55B5-4BED-96C3-08225DB5B25B}" presName="FlexibleEmptyPlaceHolder" presStyleCnt="0"/>
      <dgm:spPr/>
    </dgm:pt>
    <dgm:pt modelId="{0F021C90-860C-4685-BD25-48F1C13B0C9B}" type="pres">
      <dgm:prSet presAssocID="{687C9B4F-55B5-4BED-96C3-08225DB5B25B}" presName="ConnectLine" presStyleLbl="sibTrans1D1" presStyleIdx="7" presStyleCnt="8" custAng="600000" custSzX="57838" custScaleY="107419" custLinFactNeighborX="-92617" custLinFactNeighborY="-1728"/>
      <dgm:spPr>
        <a:noFill/>
        <a:ln w="6350" cap="flat" cmpd="sng" algn="ctr">
          <a:solidFill>
            <a:schemeClr val="accent1">
              <a:hueOff val="0"/>
              <a:satOff val="0"/>
              <a:lumOff val="0"/>
              <a:alphaOff val="0"/>
            </a:schemeClr>
          </a:solidFill>
          <a:prstDash val="dash"/>
          <a:miter lim="800000"/>
        </a:ln>
        <a:effectLst/>
      </dgm:spPr>
    </dgm:pt>
    <dgm:pt modelId="{3F5FBADF-7D05-4944-8E2C-38F856916174}" type="pres">
      <dgm:prSet presAssocID="{687C9B4F-55B5-4BED-96C3-08225DB5B25B}" presName="ConnectorPoint" presStyleLbl="alignNode1" presStyleIdx="7" presStyleCnt="8" custFlipVert="1" custFlipHor="1" custScaleX="210166" custScaleY="210130" custLinFactX="-67213" custLinFactNeighborX="-100000" custLinFactNeighborY="56884"/>
      <dgm:spPr/>
    </dgm:pt>
    <dgm:pt modelId="{B3184CAD-E124-4A7D-B482-9251F09B30E7}" type="pres">
      <dgm:prSet presAssocID="{687C9B4F-55B5-4BED-96C3-08225DB5B25B}" presName="EmptyPlaceHolder" presStyleCnt="0"/>
      <dgm:spPr/>
    </dgm:pt>
  </dgm:ptLst>
  <dgm:cxnLst>
    <dgm:cxn modelId="{29F1950A-7A00-47F9-B5DA-D04BD7CA4F0A}" type="presOf" srcId="{BAB1F64E-7B3D-4478-8AF7-40CE5F264A13}" destId="{D12D9017-119A-46E9-B746-7AD084976BD6}" srcOrd="0" destOrd="0" presId="urn:microsoft.com/office/officeart/2016/7/layout/BasicTimeline"/>
    <dgm:cxn modelId="{6A7C4011-B61E-4E88-BE00-948580E92559}" type="presOf" srcId="{5AEB2E11-401D-4B3F-B766-FB1CC4A49C90}" destId="{50339F63-E7C3-495D-B9E7-66DBFB28BE5E}" srcOrd="0" destOrd="0" presId="urn:microsoft.com/office/officeart/2016/7/layout/BasicTimeline"/>
    <dgm:cxn modelId="{DDCD7815-7AC3-4340-AC2C-5C8C97F9D609}" srcId="{DA51BAD3-4C31-4863-BB9A-85AC57D1C5B4}" destId="{1BE146D7-55FF-40BE-A58D-7EDC1AA3098E}" srcOrd="5" destOrd="0" parTransId="{CDCB29A7-A1F1-4060-A373-B8972C903E00}" sibTransId="{F827132E-6841-447A-9B5D-23BA057F05C7}"/>
    <dgm:cxn modelId="{4084F821-803B-4085-8971-E26EB7E5AD05}" type="presOf" srcId="{DA02EBF7-221F-41AC-9A68-F76C572872C6}" destId="{0F0FF86D-E73B-455A-BE9F-9437F9F1DBB1}" srcOrd="0" destOrd="0" presId="urn:microsoft.com/office/officeart/2016/7/layout/BasicTimeline"/>
    <dgm:cxn modelId="{F2CFAF26-6F7F-4791-833C-38CD995E1AFD}" type="presOf" srcId="{59F137D8-0835-445C-A19C-0FB88FA79526}" destId="{6A64ABD9-394D-40F7-B112-131F483E2660}" srcOrd="0" destOrd="0" presId="urn:microsoft.com/office/officeart/2016/7/layout/BasicTimeline"/>
    <dgm:cxn modelId="{0B116139-9F74-4822-B3FA-1F8836DC81F3}" srcId="{BAB1F64E-7B3D-4478-8AF7-40CE5F264A13}" destId="{347EA534-BDAF-4F87-BFD9-C5C9C2B7B735}" srcOrd="0" destOrd="0" parTransId="{1D316D0C-7017-472A-B39D-155A6F531321}" sibTransId="{C6B3F4A3-EFE9-4AFF-9D6A-F1A8F2B7946D}"/>
    <dgm:cxn modelId="{E576713F-B5A7-41F8-A744-4C52A565E45A}" srcId="{97E91D91-21F3-4D06-A2F0-41316E8FBF7E}" destId="{22659ECB-6755-4E66-89A4-2CAE6538B69F}" srcOrd="0" destOrd="0" parTransId="{287063EE-DD61-4788-B505-5CCEBF87BBA5}" sibTransId="{326AF368-FDA7-45BF-9643-E2573A4F52D4}"/>
    <dgm:cxn modelId="{C2BD855B-B9A8-4463-933B-FBD7E9B61C39}" type="presOf" srcId="{347EA534-BDAF-4F87-BFD9-C5C9C2B7B735}" destId="{C3F9714C-D0F3-4229-842E-3596096A8024}" srcOrd="0" destOrd="0" presId="urn:microsoft.com/office/officeart/2016/7/layout/BasicTimeline"/>
    <dgm:cxn modelId="{6BE9305C-44EC-4EC5-80F5-5B325F77A026}" srcId="{B7E8A918-0AC0-4BF0-809A-97BCA67DF573}" destId="{D5B0A5D8-214F-4C28-805B-6989A3F5B91F}" srcOrd="0" destOrd="0" parTransId="{24EB3757-5E2D-4742-AE5F-A48526EF71DA}" sibTransId="{3AFB659B-07A5-4592-8803-0820867E10E5}"/>
    <dgm:cxn modelId="{C210FA5D-9DBA-4F93-89E1-275CA55927D4}" srcId="{3046D68E-4E4E-49D6-9170-4C886AD7DE1D}" destId="{59F137D8-0835-445C-A19C-0FB88FA79526}" srcOrd="0" destOrd="0" parTransId="{6D012C9B-B48F-41DD-89FF-7E1CB80696A4}" sibTransId="{5E7AF69D-D4BB-4E01-85E8-F8075246FCDE}"/>
    <dgm:cxn modelId="{AAAF335F-A2D9-4109-BE91-6D3B8EEA6AD2}" srcId="{DA51BAD3-4C31-4863-BB9A-85AC57D1C5B4}" destId="{687C9B4F-55B5-4BED-96C3-08225DB5B25B}" srcOrd="7" destOrd="0" parTransId="{4CC23ED5-EC56-4356-ACE3-C13C03994931}" sibTransId="{83074702-F3F2-46F6-A759-5F3C5137B37B}"/>
    <dgm:cxn modelId="{81D8EE6C-B21C-49D9-BBDB-25E70D95FBE2}" type="presOf" srcId="{D5B0A5D8-214F-4C28-805B-6989A3F5B91F}" destId="{2A06CACE-2E0E-43E9-87D6-F1AA8CACC5D8}" srcOrd="0" destOrd="0" presId="urn:microsoft.com/office/officeart/2016/7/layout/BasicTimeline"/>
    <dgm:cxn modelId="{4C58E76D-149F-4AF5-8BC4-C37163D0CAB4}" type="presOf" srcId="{1BE146D7-55FF-40BE-A58D-7EDC1AA3098E}" destId="{8313EA14-08E5-4419-8813-435E0E05BD76}" srcOrd="0" destOrd="0" presId="urn:microsoft.com/office/officeart/2016/7/layout/BasicTimeline"/>
    <dgm:cxn modelId="{97CE666F-3BA1-44DC-B5A9-6E45C865B278}" type="presOf" srcId="{22659ECB-6755-4E66-89A4-2CAE6538B69F}" destId="{346DE41E-6833-4CDD-9660-01473CEF58B3}" srcOrd="0" destOrd="0" presId="urn:microsoft.com/office/officeart/2016/7/layout/BasicTimeline"/>
    <dgm:cxn modelId="{41BE2070-34E5-4185-93E4-AF40F5706334}" type="presOf" srcId="{6229CCF8-42CA-4CEB-A382-A795521E3DF6}" destId="{BD2E43B9-9115-4622-8F54-51A52E34CF87}" srcOrd="0" destOrd="0" presId="urn:microsoft.com/office/officeart/2016/7/layout/BasicTimeline"/>
    <dgm:cxn modelId="{D9C58673-BB23-4113-BF2B-18830E742399}" type="presOf" srcId="{D46B5CE9-B6DC-4F04-A4DC-A20CF855C6AA}" destId="{B473FC80-5F2F-451A-A95E-3544537F08B0}" srcOrd="0" destOrd="0" presId="urn:microsoft.com/office/officeart/2016/7/layout/BasicTimeline"/>
    <dgm:cxn modelId="{2FC4B953-834D-4DB8-9D3E-CB432548582D}" type="presOf" srcId="{D0FE9D19-1D51-4BFE-969C-A7FADCFA3500}" destId="{C4FA7CD5-8C92-4EF1-8823-575178F56EB8}" srcOrd="0" destOrd="0" presId="urn:microsoft.com/office/officeart/2016/7/layout/BasicTimeline"/>
    <dgm:cxn modelId="{B91A0474-06B4-4AF2-AACE-9B35FDB08DEF}" type="presOf" srcId="{97E91D91-21F3-4D06-A2F0-41316E8FBF7E}" destId="{14F389B1-9BEB-4A0C-B685-56FA92243568}" srcOrd="0" destOrd="0" presId="urn:microsoft.com/office/officeart/2016/7/layout/BasicTimeline"/>
    <dgm:cxn modelId="{7FF16593-552C-4A75-9851-AFDBA120FB74}" srcId="{DA51BAD3-4C31-4863-BB9A-85AC57D1C5B4}" destId="{5AEB2E11-401D-4B3F-B766-FB1CC4A49C90}" srcOrd="2" destOrd="0" parTransId="{4E066431-4953-4465-A243-70037198EA43}" sibTransId="{89002B22-188C-4265-A586-51D19AFE4CA3}"/>
    <dgm:cxn modelId="{55C0C89C-B615-4E83-A0AD-F247B737417D}" type="presOf" srcId="{B7E8A918-0AC0-4BF0-809A-97BCA67DF573}" destId="{D97B5F3D-6B92-47E7-8AA5-8DD94264244C}" srcOrd="0" destOrd="0" presId="urn:microsoft.com/office/officeart/2016/7/layout/BasicTimeline"/>
    <dgm:cxn modelId="{374B91AD-6190-494F-9B8E-AAA38601AE7D}" srcId="{DA51BAD3-4C31-4863-BB9A-85AC57D1C5B4}" destId="{3046D68E-4E4E-49D6-9170-4C886AD7DE1D}" srcOrd="1" destOrd="0" parTransId="{45A22C2F-EA22-4953-9904-17997FFA49D7}" sibTransId="{4F5DBB4C-1A3E-4B2E-9216-D14DACA9256F}"/>
    <dgm:cxn modelId="{EAF3A3BE-50B4-4DAC-BFE2-8BA4C7C01B71}" srcId="{1BE146D7-55FF-40BE-A58D-7EDC1AA3098E}" destId="{D46B5CE9-B6DC-4F04-A4DC-A20CF855C6AA}" srcOrd="0" destOrd="0" parTransId="{E932CE22-FD6C-4183-B7A4-CEB14EBC5B88}" sibTransId="{08BECE23-A097-4DC3-A96E-F32646C1E439}"/>
    <dgm:cxn modelId="{5BFDD5BE-A56D-468C-926D-124770390770}" type="presOf" srcId="{687C9B4F-55B5-4BED-96C3-08225DB5B25B}" destId="{B725BE80-6BE9-41FA-9A93-A6C6E700A52D}" srcOrd="0" destOrd="0" presId="urn:microsoft.com/office/officeart/2016/7/layout/BasicTimeline"/>
    <dgm:cxn modelId="{3AE999D1-C28E-40CD-A90F-2731FAE4668C}" srcId="{687C9B4F-55B5-4BED-96C3-08225DB5B25B}" destId="{6229CCF8-42CA-4CEB-A382-A795521E3DF6}" srcOrd="0" destOrd="0" parTransId="{5316F464-E0B5-42EF-8B73-2D495DA45A73}" sibTransId="{DC5EE06F-35C9-47F0-A9B7-357CFF1F84A4}"/>
    <dgm:cxn modelId="{4A6C82D7-304C-41CC-B3DD-46A56110AD62}" srcId="{DA51BAD3-4C31-4863-BB9A-85AC57D1C5B4}" destId="{B7E8A918-0AC0-4BF0-809A-97BCA67DF573}" srcOrd="0" destOrd="0" parTransId="{43A2D9FA-7EE6-43CD-A31B-17CB03CFA56C}" sibTransId="{DB0F9389-C3DD-4801-BD24-0EFC9DE7D19D}"/>
    <dgm:cxn modelId="{152925DC-0F11-4AB7-81AE-A16812AE2E8D}" srcId="{DA51BAD3-4C31-4863-BB9A-85AC57D1C5B4}" destId="{BAB1F64E-7B3D-4478-8AF7-40CE5F264A13}" srcOrd="3" destOrd="0" parTransId="{CDBA290F-70F0-4554-B7FF-199FF8E1C2B1}" sibTransId="{9FBDAB70-061E-4574-826D-01546E7C5824}"/>
    <dgm:cxn modelId="{DFA545E1-CEAE-47DA-AEE2-BDA11009E322}" srcId="{DA51BAD3-4C31-4863-BB9A-85AC57D1C5B4}" destId="{97E91D91-21F3-4D06-A2F0-41316E8FBF7E}" srcOrd="6" destOrd="0" parTransId="{CEEBA8B9-EF82-409D-8F57-F212A8C66150}" sibTransId="{89223349-13E6-4DA9-B633-A4281BBDC5C2}"/>
    <dgm:cxn modelId="{CA07CAED-81B3-4F5F-B843-961C5E2F81B3}" type="presOf" srcId="{DA51BAD3-4C31-4863-BB9A-85AC57D1C5B4}" destId="{4CF86C4C-E0C9-4F9B-AFC9-BEA0E32E0B88}" srcOrd="0" destOrd="0" presId="urn:microsoft.com/office/officeart/2016/7/layout/BasicTimeline"/>
    <dgm:cxn modelId="{3BEA8AEF-8D1D-4F0B-B969-061CA1421D19}" srcId="{5AEB2E11-401D-4B3F-B766-FB1CC4A49C90}" destId="{1E23F21D-0806-4C6C-B170-677A2505FB44}" srcOrd="0" destOrd="0" parTransId="{6CBBB0A6-5E55-44AC-B3FA-FE921F0BA0A3}" sibTransId="{6830F14C-D59C-414E-8E40-4D30CA5D88AE}"/>
    <dgm:cxn modelId="{FBE4F2F3-E9EF-4B3D-9856-21B3AAEEC7AD}" srcId="{D0FE9D19-1D51-4BFE-969C-A7FADCFA3500}" destId="{DA02EBF7-221F-41AC-9A68-F76C572872C6}" srcOrd="0" destOrd="0" parTransId="{6284DF81-0789-4844-AF7C-24D9A6C863E0}" sibTransId="{10F5A3D4-2F64-49CF-8B6C-6795CFC91097}"/>
    <dgm:cxn modelId="{88759CF5-773A-48E1-BAD2-29E23F101177}" srcId="{DA51BAD3-4C31-4863-BB9A-85AC57D1C5B4}" destId="{D0FE9D19-1D51-4BFE-969C-A7FADCFA3500}" srcOrd="4" destOrd="0" parTransId="{73707B4C-345B-4C0D-A1DD-C7C1A9D5FB7B}" sibTransId="{637AAD9D-8A96-4ABF-8696-E98FC273E338}"/>
    <dgm:cxn modelId="{09845BFD-7941-4183-85FF-4BFEC9FFFF53}" type="presOf" srcId="{1E23F21D-0806-4C6C-B170-677A2505FB44}" destId="{B828EBBA-0EA6-46A8-A5AA-58D46330A338}" srcOrd="0" destOrd="0" presId="urn:microsoft.com/office/officeart/2016/7/layout/BasicTimeline"/>
    <dgm:cxn modelId="{19C1A1FF-578B-4D9C-96F4-34D97D349ED3}" type="presOf" srcId="{3046D68E-4E4E-49D6-9170-4C886AD7DE1D}" destId="{E1CC7586-B376-496F-B695-9AEE96876AAF}" srcOrd="0" destOrd="0" presId="urn:microsoft.com/office/officeart/2016/7/layout/BasicTimeline"/>
    <dgm:cxn modelId="{59C78D5F-8933-4B23-AE80-6914282A0C11}" type="presParOf" srcId="{4CF86C4C-E0C9-4F9B-AFC9-BEA0E32E0B88}" destId="{C0378A11-816B-4EA5-B544-489DECF32EFA}" srcOrd="0" destOrd="0" presId="urn:microsoft.com/office/officeart/2016/7/layout/BasicTimeline"/>
    <dgm:cxn modelId="{A072A96C-83BC-4B2B-8FDB-9B11C2E4AFB1}" type="presParOf" srcId="{4CF86C4C-E0C9-4F9B-AFC9-BEA0E32E0B88}" destId="{AB25D9D9-6C97-46BD-B062-86DC90DC0E43}" srcOrd="1" destOrd="0" presId="urn:microsoft.com/office/officeart/2016/7/layout/BasicTimeline"/>
    <dgm:cxn modelId="{3D40842D-01B4-48F0-8C50-B1BF6A2E66FA}" type="presParOf" srcId="{AB25D9D9-6C97-46BD-B062-86DC90DC0E43}" destId="{FFCA330C-C971-441A-B572-74ABA39B8110}" srcOrd="0" destOrd="0" presId="urn:microsoft.com/office/officeart/2016/7/layout/BasicTimeline"/>
    <dgm:cxn modelId="{63577A2E-64F6-4393-8EDF-65F20CA75665}" type="presParOf" srcId="{FFCA330C-C971-441A-B572-74ABA39B8110}" destId="{D97B5F3D-6B92-47E7-8AA5-8DD94264244C}" srcOrd="0" destOrd="0" presId="urn:microsoft.com/office/officeart/2016/7/layout/BasicTimeline"/>
    <dgm:cxn modelId="{9AC4B1BF-E186-4D93-A26A-D2394A242A28}" type="presParOf" srcId="{FFCA330C-C971-441A-B572-74ABA39B8110}" destId="{B34AE402-7694-4774-861A-6543E419A441}" srcOrd="1" destOrd="0" presId="urn:microsoft.com/office/officeart/2016/7/layout/BasicTimeline"/>
    <dgm:cxn modelId="{3548AFEF-2C9A-4C2B-AEDD-F72B623B3FA7}" type="presParOf" srcId="{B34AE402-7694-4774-861A-6543E419A441}" destId="{2A06CACE-2E0E-43E9-87D6-F1AA8CACC5D8}" srcOrd="0" destOrd="0" presId="urn:microsoft.com/office/officeart/2016/7/layout/BasicTimeline"/>
    <dgm:cxn modelId="{927980DD-E448-4387-99B8-92742CEA3ABB}" type="presParOf" srcId="{B34AE402-7694-4774-861A-6543E419A441}" destId="{08056E92-C233-4A53-B59C-60137214BAF2}" srcOrd="1" destOrd="0" presId="urn:microsoft.com/office/officeart/2016/7/layout/BasicTimeline"/>
    <dgm:cxn modelId="{90CF03A9-8894-43EF-B8FA-2912A82B0F50}" type="presParOf" srcId="{FFCA330C-C971-441A-B572-74ABA39B8110}" destId="{A6E2A305-A24F-4D75-999B-2F30969E3F8C}" srcOrd="2" destOrd="0" presId="urn:microsoft.com/office/officeart/2016/7/layout/BasicTimeline"/>
    <dgm:cxn modelId="{463209F9-9C6C-4EC0-B674-5E4BB6FB416B}" type="presParOf" srcId="{FFCA330C-C971-441A-B572-74ABA39B8110}" destId="{88B49AB4-2690-48E8-9C4D-81C5351D813C}" srcOrd="3" destOrd="0" presId="urn:microsoft.com/office/officeart/2016/7/layout/BasicTimeline"/>
    <dgm:cxn modelId="{347614F9-09D2-49B1-BF42-0B584EBB17BD}" type="presParOf" srcId="{FFCA330C-C971-441A-B572-74ABA39B8110}" destId="{B1B2E4C7-7D04-4E24-86D2-0EBDAAB7A508}" srcOrd="4" destOrd="0" presId="urn:microsoft.com/office/officeart/2016/7/layout/BasicTimeline"/>
    <dgm:cxn modelId="{AE0161DA-5E27-430D-9D62-4B62455156E3}" type="presParOf" srcId="{AB25D9D9-6C97-46BD-B062-86DC90DC0E43}" destId="{DBF150AF-DD21-4F56-B997-6909DF7F7A05}" srcOrd="1" destOrd="0" presId="urn:microsoft.com/office/officeart/2016/7/layout/BasicTimeline"/>
    <dgm:cxn modelId="{52E71B93-2CEC-4C5E-9C80-76E1DCE47D5F}" type="presParOf" srcId="{AB25D9D9-6C97-46BD-B062-86DC90DC0E43}" destId="{1AB03C5E-3F0B-461F-8FAD-23AAD2E87372}" srcOrd="2" destOrd="0" presId="urn:microsoft.com/office/officeart/2016/7/layout/BasicTimeline"/>
    <dgm:cxn modelId="{F7CB4242-4F9D-43FF-9FCC-06A34F794506}" type="presParOf" srcId="{1AB03C5E-3F0B-461F-8FAD-23AAD2E87372}" destId="{E1CC7586-B376-496F-B695-9AEE96876AAF}" srcOrd="0" destOrd="0" presId="urn:microsoft.com/office/officeart/2016/7/layout/BasicTimeline"/>
    <dgm:cxn modelId="{1136C073-5EFB-4B2C-BDD1-CCDB5B13101A}" type="presParOf" srcId="{1AB03C5E-3F0B-461F-8FAD-23AAD2E87372}" destId="{F465C867-7DE7-4893-9E5A-091B131DE435}" srcOrd="1" destOrd="0" presId="urn:microsoft.com/office/officeart/2016/7/layout/BasicTimeline"/>
    <dgm:cxn modelId="{F069BECF-6E6C-437A-88BC-10D9B0F53E53}" type="presParOf" srcId="{F465C867-7DE7-4893-9E5A-091B131DE435}" destId="{6A64ABD9-394D-40F7-B112-131F483E2660}" srcOrd="0" destOrd="0" presId="urn:microsoft.com/office/officeart/2016/7/layout/BasicTimeline"/>
    <dgm:cxn modelId="{7172CE7D-A220-4596-8C07-717B0ADF3993}" type="presParOf" srcId="{F465C867-7DE7-4893-9E5A-091B131DE435}" destId="{F3CCD3E1-12AB-4971-921F-5B99E88CE997}" srcOrd="1" destOrd="0" presId="urn:microsoft.com/office/officeart/2016/7/layout/BasicTimeline"/>
    <dgm:cxn modelId="{0ED01726-6618-4132-A3E6-4CE3D0E51226}" type="presParOf" srcId="{1AB03C5E-3F0B-461F-8FAD-23AAD2E87372}" destId="{3C06AB3D-6E94-434C-97CE-24A3CDCE2706}" srcOrd="2" destOrd="0" presId="urn:microsoft.com/office/officeart/2016/7/layout/BasicTimeline"/>
    <dgm:cxn modelId="{B95F0417-DF94-4642-9D58-B4FB74FDA1EE}" type="presParOf" srcId="{1AB03C5E-3F0B-461F-8FAD-23AAD2E87372}" destId="{E4F96C09-94BB-47B2-8BD4-60A740168B46}" srcOrd="3" destOrd="0" presId="urn:microsoft.com/office/officeart/2016/7/layout/BasicTimeline"/>
    <dgm:cxn modelId="{ED6C7354-98DC-40CC-B16A-D8AD89FC9608}" type="presParOf" srcId="{1AB03C5E-3F0B-461F-8FAD-23AAD2E87372}" destId="{66C90042-6990-48FB-B3C4-BD8B5A1DF1BE}" srcOrd="4" destOrd="0" presId="urn:microsoft.com/office/officeart/2016/7/layout/BasicTimeline"/>
    <dgm:cxn modelId="{933283A1-3330-4535-AC65-9758E4647A81}" type="presParOf" srcId="{AB25D9D9-6C97-46BD-B062-86DC90DC0E43}" destId="{B1B7C0A4-A6B6-4D7B-8AE9-F5707F8C412A}" srcOrd="3" destOrd="0" presId="urn:microsoft.com/office/officeart/2016/7/layout/BasicTimeline"/>
    <dgm:cxn modelId="{AE19580B-9631-45A5-899F-3489EFCE2B86}" type="presParOf" srcId="{AB25D9D9-6C97-46BD-B062-86DC90DC0E43}" destId="{D1DE49DD-601C-4D24-8B19-434C2A751580}" srcOrd="4" destOrd="0" presId="urn:microsoft.com/office/officeart/2016/7/layout/BasicTimeline"/>
    <dgm:cxn modelId="{D7876177-84AB-44A2-A911-4C029A966148}" type="presParOf" srcId="{D1DE49DD-601C-4D24-8B19-434C2A751580}" destId="{50339F63-E7C3-495D-B9E7-66DBFB28BE5E}" srcOrd="0" destOrd="0" presId="urn:microsoft.com/office/officeart/2016/7/layout/BasicTimeline"/>
    <dgm:cxn modelId="{1CC789FB-A1D1-4461-8DB8-69626649786B}" type="presParOf" srcId="{D1DE49DD-601C-4D24-8B19-434C2A751580}" destId="{551C5F3D-72D8-4119-9B2C-F9F4366FB82C}" srcOrd="1" destOrd="0" presId="urn:microsoft.com/office/officeart/2016/7/layout/BasicTimeline"/>
    <dgm:cxn modelId="{C88C8C07-FC9C-4BFC-89B7-41AA8DB5B2D9}" type="presParOf" srcId="{551C5F3D-72D8-4119-9B2C-F9F4366FB82C}" destId="{B828EBBA-0EA6-46A8-A5AA-58D46330A338}" srcOrd="0" destOrd="0" presId="urn:microsoft.com/office/officeart/2016/7/layout/BasicTimeline"/>
    <dgm:cxn modelId="{22484351-1863-4B09-8112-9353105721BB}" type="presParOf" srcId="{551C5F3D-72D8-4119-9B2C-F9F4366FB82C}" destId="{392A1A17-2C05-493B-9F37-6CCA299A4368}" srcOrd="1" destOrd="0" presId="urn:microsoft.com/office/officeart/2016/7/layout/BasicTimeline"/>
    <dgm:cxn modelId="{6A950366-E4CC-4808-A676-3ABC5665D6CE}" type="presParOf" srcId="{D1DE49DD-601C-4D24-8B19-434C2A751580}" destId="{29C0B8DD-8F9D-42A0-A0A0-9054719A2EF9}" srcOrd="2" destOrd="0" presId="urn:microsoft.com/office/officeart/2016/7/layout/BasicTimeline"/>
    <dgm:cxn modelId="{0B325670-ABDA-4A51-85F7-CA6B7F347161}" type="presParOf" srcId="{D1DE49DD-601C-4D24-8B19-434C2A751580}" destId="{1C936950-7D1D-49D5-BE1D-125E5EF33F2A}" srcOrd="3" destOrd="0" presId="urn:microsoft.com/office/officeart/2016/7/layout/BasicTimeline"/>
    <dgm:cxn modelId="{1F247BA5-A62D-47D1-8706-536D8BA355E3}" type="presParOf" srcId="{D1DE49DD-601C-4D24-8B19-434C2A751580}" destId="{F95F282B-E504-4DAC-9CDC-439B3EAB26C7}" srcOrd="4" destOrd="0" presId="urn:microsoft.com/office/officeart/2016/7/layout/BasicTimeline"/>
    <dgm:cxn modelId="{7DCA1AD2-1886-4B72-9A76-A5DED656A1DA}" type="presParOf" srcId="{AB25D9D9-6C97-46BD-B062-86DC90DC0E43}" destId="{87B346E4-DDD9-4E24-8A5D-92D00DCB1437}" srcOrd="5" destOrd="0" presId="urn:microsoft.com/office/officeart/2016/7/layout/BasicTimeline"/>
    <dgm:cxn modelId="{1845E9CE-FA63-440A-B41A-18305DB9EACF}" type="presParOf" srcId="{AB25D9D9-6C97-46BD-B062-86DC90DC0E43}" destId="{E40790E4-81DE-41CA-9AC5-BF0A9D732DD4}" srcOrd="6" destOrd="0" presId="urn:microsoft.com/office/officeart/2016/7/layout/BasicTimeline"/>
    <dgm:cxn modelId="{D4C983D8-3A8E-4F04-815F-9E7C0B882F19}" type="presParOf" srcId="{E40790E4-81DE-41CA-9AC5-BF0A9D732DD4}" destId="{D12D9017-119A-46E9-B746-7AD084976BD6}" srcOrd="0" destOrd="0" presId="urn:microsoft.com/office/officeart/2016/7/layout/BasicTimeline"/>
    <dgm:cxn modelId="{15F26B48-5342-4BEB-857D-042F46DE18D2}" type="presParOf" srcId="{E40790E4-81DE-41CA-9AC5-BF0A9D732DD4}" destId="{515B0770-654C-42D3-B66A-47EAE5763D4D}" srcOrd="1" destOrd="0" presId="urn:microsoft.com/office/officeart/2016/7/layout/BasicTimeline"/>
    <dgm:cxn modelId="{4A51DB01-9183-4EA0-8B4D-500D1687C37A}" type="presParOf" srcId="{515B0770-654C-42D3-B66A-47EAE5763D4D}" destId="{C3F9714C-D0F3-4229-842E-3596096A8024}" srcOrd="0" destOrd="0" presId="urn:microsoft.com/office/officeart/2016/7/layout/BasicTimeline"/>
    <dgm:cxn modelId="{C2EF8E88-3182-4D11-850C-88C1FF03CCCF}" type="presParOf" srcId="{515B0770-654C-42D3-B66A-47EAE5763D4D}" destId="{E80FCF56-DFA9-4130-A970-E6AAC1F18103}" srcOrd="1" destOrd="0" presId="urn:microsoft.com/office/officeart/2016/7/layout/BasicTimeline"/>
    <dgm:cxn modelId="{ADB11A38-4C09-4ACF-9847-917BD86BFD52}" type="presParOf" srcId="{E40790E4-81DE-41CA-9AC5-BF0A9D732DD4}" destId="{701D939C-7500-45C4-AD77-DF5878EBB27A}" srcOrd="2" destOrd="0" presId="urn:microsoft.com/office/officeart/2016/7/layout/BasicTimeline"/>
    <dgm:cxn modelId="{AB295AF9-06C3-4765-AFED-B20BB213874A}" type="presParOf" srcId="{E40790E4-81DE-41CA-9AC5-BF0A9D732DD4}" destId="{99DE91E9-89DE-4E7C-9696-2E205EED4BF8}" srcOrd="3" destOrd="0" presId="urn:microsoft.com/office/officeart/2016/7/layout/BasicTimeline"/>
    <dgm:cxn modelId="{B35E2E59-DA61-431D-83D2-D8C0FED1A360}" type="presParOf" srcId="{E40790E4-81DE-41CA-9AC5-BF0A9D732DD4}" destId="{87BD81A8-11E4-4BB7-B5F8-87A9430BF461}" srcOrd="4" destOrd="0" presId="urn:microsoft.com/office/officeart/2016/7/layout/BasicTimeline"/>
    <dgm:cxn modelId="{EFC4A934-EBD2-426F-8B98-18D60986D72A}" type="presParOf" srcId="{AB25D9D9-6C97-46BD-B062-86DC90DC0E43}" destId="{3D3CC5A1-4F68-435C-B1BE-37081B5E1D8D}" srcOrd="7" destOrd="0" presId="urn:microsoft.com/office/officeart/2016/7/layout/BasicTimeline"/>
    <dgm:cxn modelId="{C9141611-95EA-4AB8-9056-AD3C5F98343E}" type="presParOf" srcId="{AB25D9D9-6C97-46BD-B062-86DC90DC0E43}" destId="{215B9E2F-6174-4C84-948B-16EB4C17FAAF}" srcOrd="8" destOrd="0" presId="urn:microsoft.com/office/officeart/2016/7/layout/BasicTimeline"/>
    <dgm:cxn modelId="{6A3748AB-32E0-4DEA-B723-F6F1EB1391C1}" type="presParOf" srcId="{215B9E2F-6174-4C84-948B-16EB4C17FAAF}" destId="{C4FA7CD5-8C92-4EF1-8823-575178F56EB8}" srcOrd="0" destOrd="0" presId="urn:microsoft.com/office/officeart/2016/7/layout/BasicTimeline"/>
    <dgm:cxn modelId="{9B072BAC-6B0A-4C58-815B-3B2100E0B010}" type="presParOf" srcId="{215B9E2F-6174-4C84-948B-16EB4C17FAAF}" destId="{FCE9D889-CAD6-41C2-BC46-063138A57DF8}" srcOrd="1" destOrd="0" presId="urn:microsoft.com/office/officeart/2016/7/layout/BasicTimeline"/>
    <dgm:cxn modelId="{1F9E1124-EB97-49F1-B08D-B920531EC54A}" type="presParOf" srcId="{FCE9D889-CAD6-41C2-BC46-063138A57DF8}" destId="{0F0FF86D-E73B-455A-BE9F-9437F9F1DBB1}" srcOrd="0" destOrd="0" presId="urn:microsoft.com/office/officeart/2016/7/layout/BasicTimeline"/>
    <dgm:cxn modelId="{11744174-50EC-4B99-9AAF-3682FD8B1386}" type="presParOf" srcId="{FCE9D889-CAD6-41C2-BC46-063138A57DF8}" destId="{C9946CB8-3360-4E83-9996-3859D293E088}" srcOrd="1" destOrd="0" presId="urn:microsoft.com/office/officeart/2016/7/layout/BasicTimeline"/>
    <dgm:cxn modelId="{02684E03-8D7F-4AAE-A50E-A177FA4E93C1}" type="presParOf" srcId="{215B9E2F-6174-4C84-948B-16EB4C17FAAF}" destId="{83EFD04C-7D21-4ED8-BB5B-D626AF1297F8}" srcOrd="2" destOrd="0" presId="urn:microsoft.com/office/officeart/2016/7/layout/BasicTimeline"/>
    <dgm:cxn modelId="{7BB6173A-CA7D-4FE8-92BD-1AED44AD33AD}" type="presParOf" srcId="{215B9E2F-6174-4C84-948B-16EB4C17FAAF}" destId="{978D8027-20ED-430F-A7A3-1B3A9A405AA1}" srcOrd="3" destOrd="0" presId="urn:microsoft.com/office/officeart/2016/7/layout/BasicTimeline"/>
    <dgm:cxn modelId="{E987BD69-9401-4D43-81EC-AEE785E36849}" type="presParOf" srcId="{215B9E2F-6174-4C84-948B-16EB4C17FAAF}" destId="{C7A1F607-7F44-4559-9EAA-81F0D73FE9ED}" srcOrd="4" destOrd="0" presId="urn:microsoft.com/office/officeart/2016/7/layout/BasicTimeline"/>
    <dgm:cxn modelId="{C0EC0ADB-0106-4FF1-A67B-4D9685EA1577}" type="presParOf" srcId="{AB25D9D9-6C97-46BD-B062-86DC90DC0E43}" destId="{ADCF9A8D-9206-450D-A78F-FB5386127EBD}" srcOrd="9" destOrd="0" presId="urn:microsoft.com/office/officeart/2016/7/layout/BasicTimeline"/>
    <dgm:cxn modelId="{D9D7A65E-9EDA-48AA-9A87-D99E202B4EDB}" type="presParOf" srcId="{AB25D9D9-6C97-46BD-B062-86DC90DC0E43}" destId="{956B47B8-2276-456A-B8EC-C105E0E8C3B3}" srcOrd="10" destOrd="0" presId="urn:microsoft.com/office/officeart/2016/7/layout/BasicTimeline"/>
    <dgm:cxn modelId="{7E6381CF-1E7B-4BDD-AF5F-E6F62813A057}" type="presParOf" srcId="{956B47B8-2276-456A-B8EC-C105E0E8C3B3}" destId="{8313EA14-08E5-4419-8813-435E0E05BD76}" srcOrd="0" destOrd="0" presId="urn:microsoft.com/office/officeart/2016/7/layout/BasicTimeline"/>
    <dgm:cxn modelId="{1B4516CD-4688-4DCA-BBDB-A74DF189F3A7}" type="presParOf" srcId="{956B47B8-2276-456A-B8EC-C105E0E8C3B3}" destId="{B6DC2F5B-3A74-431B-97F0-359D7787C4C1}" srcOrd="1" destOrd="0" presId="urn:microsoft.com/office/officeart/2016/7/layout/BasicTimeline"/>
    <dgm:cxn modelId="{13F44F29-EE10-4C37-A8DF-43CEC0CF2597}" type="presParOf" srcId="{B6DC2F5B-3A74-431B-97F0-359D7787C4C1}" destId="{B473FC80-5F2F-451A-A95E-3544537F08B0}" srcOrd="0" destOrd="0" presId="urn:microsoft.com/office/officeart/2016/7/layout/BasicTimeline"/>
    <dgm:cxn modelId="{E7209AA0-7D40-4382-A210-8874A8678018}" type="presParOf" srcId="{B6DC2F5B-3A74-431B-97F0-359D7787C4C1}" destId="{79374AEC-C6C0-42BD-A5E0-CDF453C935C9}" srcOrd="1" destOrd="0" presId="urn:microsoft.com/office/officeart/2016/7/layout/BasicTimeline"/>
    <dgm:cxn modelId="{83810BC2-622A-4525-970B-6D4AAC074B33}" type="presParOf" srcId="{956B47B8-2276-456A-B8EC-C105E0E8C3B3}" destId="{4A00AAB3-7553-4284-965B-E9466AC7A147}" srcOrd="2" destOrd="0" presId="urn:microsoft.com/office/officeart/2016/7/layout/BasicTimeline"/>
    <dgm:cxn modelId="{B9C5E853-DABB-46E7-A3D9-06FB8F0C6AAB}" type="presParOf" srcId="{956B47B8-2276-456A-B8EC-C105E0E8C3B3}" destId="{85D5A2A8-9EDA-4801-ACF4-AC34B4E9783D}" srcOrd="3" destOrd="0" presId="urn:microsoft.com/office/officeart/2016/7/layout/BasicTimeline"/>
    <dgm:cxn modelId="{973C4588-1333-40CE-B0AD-CD364E05C36D}" type="presParOf" srcId="{956B47B8-2276-456A-B8EC-C105E0E8C3B3}" destId="{245EA366-4794-4255-97C5-79CE9DF38928}" srcOrd="4" destOrd="0" presId="urn:microsoft.com/office/officeart/2016/7/layout/BasicTimeline"/>
    <dgm:cxn modelId="{9255064C-1C3C-42DD-A097-75FB721DAD02}" type="presParOf" srcId="{AB25D9D9-6C97-46BD-B062-86DC90DC0E43}" destId="{004F751B-1DE9-4F1A-A2C9-F730067155D3}" srcOrd="11" destOrd="0" presId="urn:microsoft.com/office/officeart/2016/7/layout/BasicTimeline"/>
    <dgm:cxn modelId="{02E073CA-562D-4BD7-885C-BD1D792E5BCA}" type="presParOf" srcId="{AB25D9D9-6C97-46BD-B062-86DC90DC0E43}" destId="{3EC089E9-B7D7-4739-BD58-7882D23AD573}" srcOrd="12" destOrd="0" presId="urn:microsoft.com/office/officeart/2016/7/layout/BasicTimeline"/>
    <dgm:cxn modelId="{69762443-A8EC-411A-B3FE-5E18DF8748B1}" type="presParOf" srcId="{3EC089E9-B7D7-4739-BD58-7882D23AD573}" destId="{14F389B1-9BEB-4A0C-B685-56FA92243568}" srcOrd="0" destOrd="0" presId="urn:microsoft.com/office/officeart/2016/7/layout/BasicTimeline"/>
    <dgm:cxn modelId="{3783D02A-6A2E-42A9-96DE-5470A1A01467}" type="presParOf" srcId="{3EC089E9-B7D7-4739-BD58-7882D23AD573}" destId="{3913789F-0C80-471E-88C5-AC315F8227B3}" srcOrd="1" destOrd="0" presId="urn:microsoft.com/office/officeart/2016/7/layout/BasicTimeline"/>
    <dgm:cxn modelId="{E4D6D6FA-5475-49E8-B7AA-3DF38A761E4C}" type="presParOf" srcId="{3913789F-0C80-471E-88C5-AC315F8227B3}" destId="{346DE41E-6833-4CDD-9660-01473CEF58B3}" srcOrd="0" destOrd="0" presId="urn:microsoft.com/office/officeart/2016/7/layout/BasicTimeline"/>
    <dgm:cxn modelId="{9F1FC0F2-864D-422B-B50E-7878BB38CCF6}" type="presParOf" srcId="{3913789F-0C80-471E-88C5-AC315F8227B3}" destId="{50D210C7-D4AA-4538-887B-22F90F8FFEFA}" srcOrd="1" destOrd="0" presId="urn:microsoft.com/office/officeart/2016/7/layout/BasicTimeline"/>
    <dgm:cxn modelId="{24EA09D0-85C8-4640-AD18-AC966506CEFA}" type="presParOf" srcId="{3EC089E9-B7D7-4739-BD58-7882D23AD573}" destId="{D8AFDA4C-51DC-4187-B98E-B7D56CF363C7}" srcOrd="2" destOrd="0" presId="urn:microsoft.com/office/officeart/2016/7/layout/BasicTimeline"/>
    <dgm:cxn modelId="{032272F0-96D1-4EE9-84B3-6860AFFAC3E0}" type="presParOf" srcId="{3EC089E9-B7D7-4739-BD58-7882D23AD573}" destId="{7D1C4814-715C-4F0D-A82E-1DF887FD7739}" srcOrd="3" destOrd="0" presId="urn:microsoft.com/office/officeart/2016/7/layout/BasicTimeline"/>
    <dgm:cxn modelId="{3B2D79DA-182C-4CA3-B6E2-808C17001819}" type="presParOf" srcId="{3EC089E9-B7D7-4739-BD58-7882D23AD573}" destId="{31D9CD38-5E81-4100-87E7-03E23975162C}" srcOrd="4" destOrd="0" presId="urn:microsoft.com/office/officeart/2016/7/layout/BasicTimeline"/>
    <dgm:cxn modelId="{A36D6B8D-7025-46CF-86C2-3A75BBCA8415}" type="presParOf" srcId="{AB25D9D9-6C97-46BD-B062-86DC90DC0E43}" destId="{26E0EDCF-5A75-471B-81DF-54A78143B942}" srcOrd="13" destOrd="0" presId="urn:microsoft.com/office/officeart/2016/7/layout/BasicTimeline"/>
    <dgm:cxn modelId="{285A6FD5-592C-47EC-B13C-6FEC7F4AC874}" type="presParOf" srcId="{AB25D9D9-6C97-46BD-B062-86DC90DC0E43}" destId="{FC381D4F-692A-47A6-ACAD-86446F06AFD5}" srcOrd="14" destOrd="0" presId="urn:microsoft.com/office/officeart/2016/7/layout/BasicTimeline"/>
    <dgm:cxn modelId="{E351295E-27FB-48F1-9598-44A97FDE02DE}" type="presParOf" srcId="{FC381D4F-692A-47A6-ACAD-86446F06AFD5}" destId="{B725BE80-6BE9-41FA-9A93-A6C6E700A52D}" srcOrd="0" destOrd="0" presId="urn:microsoft.com/office/officeart/2016/7/layout/BasicTimeline"/>
    <dgm:cxn modelId="{AAF63C86-B68B-4C76-808C-A148D305819B}" type="presParOf" srcId="{FC381D4F-692A-47A6-ACAD-86446F06AFD5}" destId="{9BB47DA2-AC60-414B-A6B7-B50064D9C1DF}" srcOrd="1" destOrd="0" presId="urn:microsoft.com/office/officeart/2016/7/layout/BasicTimeline"/>
    <dgm:cxn modelId="{37C7D9A0-64B7-492A-BF3B-326668D1BA68}" type="presParOf" srcId="{9BB47DA2-AC60-414B-A6B7-B50064D9C1DF}" destId="{BD2E43B9-9115-4622-8F54-51A52E34CF87}" srcOrd="0" destOrd="0" presId="urn:microsoft.com/office/officeart/2016/7/layout/BasicTimeline"/>
    <dgm:cxn modelId="{80F5F037-9A02-44C5-9593-F581BE1751AF}" type="presParOf" srcId="{9BB47DA2-AC60-414B-A6B7-B50064D9C1DF}" destId="{50F2DE65-CFC5-4C50-8244-7A72F9400095}" srcOrd="1" destOrd="0" presId="urn:microsoft.com/office/officeart/2016/7/layout/BasicTimeline"/>
    <dgm:cxn modelId="{6DEFC753-BC06-4474-902E-8722DDFC5FEE}" type="presParOf" srcId="{FC381D4F-692A-47A6-ACAD-86446F06AFD5}" destId="{0F021C90-860C-4685-BD25-48F1C13B0C9B}" srcOrd="2" destOrd="0" presId="urn:microsoft.com/office/officeart/2016/7/layout/BasicTimeline"/>
    <dgm:cxn modelId="{536350E9-16CC-4793-B2FC-07BCFF423EC7}" type="presParOf" srcId="{FC381D4F-692A-47A6-ACAD-86446F06AFD5}" destId="{3F5FBADF-7D05-4944-8E2C-38F856916174}" srcOrd="3" destOrd="0" presId="urn:microsoft.com/office/officeart/2016/7/layout/BasicTimeline"/>
    <dgm:cxn modelId="{57B508DC-F87E-4B16-B918-833925F43C08}" type="presParOf" srcId="{FC381D4F-692A-47A6-ACAD-86446F06AFD5}" destId="{B3184CAD-E124-4A7D-B482-9251F09B30E7}" srcOrd="4" destOrd="0" presId="urn:microsoft.com/office/officeart/2016/7/layout/BasicTimeline"/>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378A11-816B-4EA5-B544-489DECF32EFA}">
      <dsp:nvSpPr>
        <dsp:cNvPr id="0" name=""/>
        <dsp:cNvSpPr/>
      </dsp:nvSpPr>
      <dsp:spPr>
        <a:xfrm>
          <a:off x="0" y="967022"/>
          <a:ext cx="5031171" cy="0"/>
        </a:xfrm>
        <a:prstGeom prst="line">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tailEnd type="triangle" w="lg" len="lg"/>
        </a:ln>
        <a:effectLst/>
      </dsp:spPr>
      <dsp:style>
        <a:lnRef idx="1">
          <a:scrgbClr r="0" g="0" b="0"/>
        </a:lnRef>
        <a:fillRef idx="1">
          <a:scrgbClr r="0" g="0" b="0"/>
        </a:fillRef>
        <a:effectRef idx="0">
          <a:scrgbClr r="0" g="0" b="0"/>
        </a:effectRef>
        <a:fontRef idx="minor"/>
      </dsp:style>
    </dsp:sp>
    <dsp:sp modelId="{D97B5F3D-6B92-47E7-8AA5-8DD94264244C}">
      <dsp:nvSpPr>
        <dsp:cNvPr id="0" name=""/>
        <dsp:cNvSpPr/>
      </dsp:nvSpPr>
      <dsp:spPr>
        <a:xfrm>
          <a:off x="57895" y="1038581"/>
          <a:ext cx="697305" cy="218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355600">
            <a:lnSpc>
              <a:spcPct val="90000"/>
            </a:lnSpc>
            <a:spcBef>
              <a:spcPct val="0"/>
            </a:spcBef>
            <a:spcAft>
              <a:spcPct val="35000"/>
            </a:spcAft>
            <a:buNone/>
            <a:defRPr b="1"/>
          </a:pPr>
          <a:r>
            <a:rPr lang="en-US" sz="800" kern="1200" dirty="0"/>
            <a:t>July 22</a:t>
          </a:r>
        </a:p>
      </dsp:txBody>
      <dsp:txXfrm>
        <a:off x="57895" y="1038581"/>
        <a:ext cx="697305" cy="218546"/>
      </dsp:txXfrm>
    </dsp:sp>
    <dsp:sp modelId="{2A06CACE-2E0E-43E9-87D6-F1AA8CACC5D8}">
      <dsp:nvSpPr>
        <dsp:cNvPr id="0" name=""/>
        <dsp:cNvSpPr/>
      </dsp:nvSpPr>
      <dsp:spPr>
        <a:xfrm>
          <a:off x="10352" y="197665"/>
          <a:ext cx="792392" cy="401888"/>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266700">
            <a:lnSpc>
              <a:spcPct val="90000"/>
            </a:lnSpc>
            <a:spcBef>
              <a:spcPct val="0"/>
            </a:spcBef>
            <a:spcAft>
              <a:spcPct val="35000"/>
            </a:spcAft>
            <a:buNone/>
          </a:pPr>
          <a:r>
            <a:rPr lang="en-US" sz="600" kern="1200" dirty="0"/>
            <a:t>Baseline data collection of adult fasting times</a:t>
          </a:r>
        </a:p>
      </dsp:txBody>
      <dsp:txXfrm>
        <a:off x="29971" y="217284"/>
        <a:ext cx="753154" cy="362650"/>
      </dsp:txXfrm>
    </dsp:sp>
    <dsp:sp modelId="{A6E2A305-A24F-4D75-999B-2F30969E3F8C}">
      <dsp:nvSpPr>
        <dsp:cNvPr id="0" name=""/>
        <dsp:cNvSpPr/>
      </dsp:nvSpPr>
      <dsp:spPr>
        <a:xfrm>
          <a:off x="406548" y="599553"/>
          <a:ext cx="0" cy="367468"/>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1CC7586-B376-496F-B695-9AEE96876AAF}">
      <dsp:nvSpPr>
        <dsp:cNvPr id="0" name=""/>
        <dsp:cNvSpPr/>
      </dsp:nvSpPr>
      <dsp:spPr>
        <a:xfrm>
          <a:off x="517483" y="676915"/>
          <a:ext cx="697305" cy="218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355600">
            <a:lnSpc>
              <a:spcPct val="90000"/>
            </a:lnSpc>
            <a:spcBef>
              <a:spcPct val="0"/>
            </a:spcBef>
            <a:spcAft>
              <a:spcPct val="35000"/>
            </a:spcAft>
            <a:buNone/>
            <a:defRPr b="1"/>
          </a:pPr>
          <a:r>
            <a:rPr lang="en-US" sz="800" kern="1200" dirty="0"/>
            <a:t>Aug </a:t>
          </a:r>
          <a:r>
            <a:rPr lang="en-US" sz="800" i="0" kern="1200" dirty="0"/>
            <a:t>22</a:t>
          </a:r>
        </a:p>
      </dsp:txBody>
      <dsp:txXfrm>
        <a:off x="517483" y="676915"/>
        <a:ext cx="697305" cy="218546"/>
      </dsp:txXfrm>
    </dsp:sp>
    <dsp:sp modelId="{88B49AB4-2690-48E8-9C4D-81C5351D813C}">
      <dsp:nvSpPr>
        <dsp:cNvPr id="0" name=""/>
        <dsp:cNvSpPr/>
      </dsp:nvSpPr>
      <dsp:spPr>
        <a:xfrm flipV="1">
          <a:off x="376067" y="936540"/>
          <a:ext cx="60962" cy="60962"/>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6A64ABD9-394D-40F7-B112-131F483E2660}">
      <dsp:nvSpPr>
        <dsp:cNvPr id="0" name=""/>
        <dsp:cNvSpPr/>
      </dsp:nvSpPr>
      <dsp:spPr>
        <a:xfrm>
          <a:off x="519971" y="1334490"/>
          <a:ext cx="576447" cy="329754"/>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266700">
            <a:lnSpc>
              <a:spcPct val="90000"/>
            </a:lnSpc>
            <a:spcBef>
              <a:spcPct val="0"/>
            </a:spcBef>
            <a:spcAft>
              <a:spcPct val="35000"/>
            </a:spcAft>
            <a:buNone/>
          </a:pPr>
          <a:r>
            <a:rPr lang="en-US" sz="600" kern="1200" dirty="0"/>
            <a:t>Draft of adult Sip </a:t>
          </a:r>
          <a:r>
            <a:rPr lang="en-US" sz="600" kern="1200" dirty="0" err="1"/>
            <a:t>til</a:t>
          </a:r>
          <a:r>
            <a:rPr lang="en-US" sz="600" kern="1200" dirty="0"/>
            <a:t> Send policy</a:t>
          </a:r>
        </a:p>
      </dsp:txBody>
      <dsp:txXfrm>
        <a:off x="536068" y="1350587"/>
        <a:ext cx="544253" cy="297560"/>
      </dsp:txXfrm>
    </dsp:sp>
    <dsp:sp modelId="{3C06AB3D-6E94-434C-97CE-24A3CDCE2706}">
      <dsp:nvSpPr>
        <dsp:cNvPr id="0" name=""/>
        <dsp:cNvSpPr/>
      </dsp:nvSpPr>
      <dsp:spPr>
        <a:xfrm>
          <a:off x="866136" y="967021"/>
          <a:ext cx="0" cy="367468"/>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0339F63-E7C3-495D-B9E7-66DBFB28BE5E}">
      <dsp:nvSpPr>
        <dsp:cNvPr id="0" name=""/>
        <dsp:cNvSpPr/>
      </dsp:nvSpPr>
      <dsp:spPr>
        <a:xfrm>
          <a:off x="1077126" y="1038581"/>
          <a:ext cx="697305" cy="218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355600">
            <a:lnSpc>
              <a:spcPct val="90000"/>
            </a:lnSpc>
            <a:spcBef>
              <a:spcPct val="0"/>
            </a:spcBef>
            <a:spcAft>
              <a:spcPct val="35000"/>
            </a:spcAft>
            <a:buNone/>
            <a:defRPr b="1"/>
          </a:pPr>
          <a:r>
            <a:rPr lang="en-US" sz="800" kern="1200" dirty="0"/>
            <a:t>Sept 22</a:t>
          </a:r>
        </a:p>
      </dsp:txBody>
      <dsp:txXfrm>
        <a:off x="1077126" y="1038581"/>
        <a:ext cx="697305" cy="218546"/>
      </dsp:txXfrm>
    </dsp:sp>
    <dsp:sp modelId="{E4F96C09-94BB-47B2-8BD4-60A740168B46}">
      <dsp:nvSpPr>
        <dsp:cNvPr id="0" name=""/>
        <dsp:cNvSpPr/>
      </dsp:nvSpPr>
      <dsp:spPr>
        <a:xfrm>
          <a:off x="835656" y="936541"/>
          <a:ext cx="60960" cy="6096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B828EBBA-0EA6-46A8-A5AA-58D46330A338}">
      <dsp:nvSpPr>
        <dsp:cNvPr id="0" name=""/>
        <dsp:cNvSpPr/>
      </dsp:nvSpPr>
      <dsp:spPr>
        <a:xfrm>
          <a:off x="929527" y="197665"/>
          <a:ext cx="992503" cy="401888"/>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266700">
            <a:lnSpc>
              <a:spcPct val="90000"/>
            </a:lnSpc>
            <a:spcBef>
              <a:spcPct val="0"/>
            </a:spcBef>
            <a:spcAft>
              <a:spcPct val="35000"/>
            </a:spcAft>
            <a:buNone/>
          </a:pPr>
          <a:r>
            <a:rPr lang="en-US" sz="600" kern="1200" dirty="0"/>
            <a:t>Policy finalization within the anaesthetic department</a:t>
          </a:r>
        </a:p>
      </dsp:txBody>
      <dsp:txXfrm>
        <a:off x="949146" y="217284"/>
        <a:ext cx="953265" cy="362650"/>
      </dsp:txXfrm>
    </dsp:sp>
    <dsp:sp modelId="{29C0B8DD-8F9D-42A0-A0A0-9054719A2EF9}">
      <dsp:nvSpPr>
        <dsp:cNvPr id="0" name=""/>
        <dsp:cNvSpPr/>
      </dsp:nvSpPr>
      <dsp:spPr>
        <a:xfrm>
          <a:off x="1425779" y="599553"/>
          <a:ext cx="0" cy="367468"/>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D12D9017-119A-46E9-B746-7AD084976BD6}">
      <dsp:nvSpPr>
        <dsp:cNvPr id="0" name=""/>
        <dsp:cNvSpPr/>
      </dsp:nvSpPr>
      <dsp:spPr>
        <a:xfrm>
          <a:off x="2050799" y="844593"/>
          <a:ext cx="697305" cy="9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355600">
            <a:lnSpc>
              <a:spcPct val="90000"/>
            </a:lnSpc>
            <a:spcBef>
              <a:spcPct val="0"/>
            </a:spcBef>
            <a:spcAft>
              <a:spcPct val="35000"/>
            </a:spcAft>
            <a:buNone/>
            <a:defRPr b="1"/>
          </a:pPr>
          <a:r>
            <a:rPr lang="en-US" sz="800" kern="1200" dirty="0"/>
            <a:t>Sept 22</a:t>
          </a:r>
        </a:p>
      </dsp:txBody>
      <dsp:txXfrm>
        <a:off x="2050799" y="844593"/>
        <a:ext cx="697305" cy="97107"/>
      </dsp:txXfrm>
    </dsp:sp>
    <dsp:sp modelId="{1C936950-7D1D-49D5-BE1D-125E5EF33F2A}">
      <dsp:nvSpPr>
        <dsp:cNvPr id="0" name=""/>
        <dsp:cNvSpPr/>
      </dsp:nvSpPr>
      <dsp:spPr>
        <a:xfrm>
          <a:off x="1395298" y="936540"/>
          <a:ext cx="60962" cy="60962"/>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C3F9714C-D0F3-4229-842E-3596096A8024}">
      <dsp:nvSpPr>
        <dsp:cNvPr id="0" name=""/>
        <dsp:cNvSpPr/>
      </dsp:nvSpPr>
      <dsp:spPr>
        <a:xfrm>
          <a:off x="1543037" y="1260204"/>
          <a:ext cx="1590831" cy="589953"/>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266700">
            <a:lnSpc>
              <a:spcPct val="90000"/>
            </a:lnSpc>
            <a:spcBef>
              <a:spcPct val="0"/>
            </a:spcBef>
            <a:spcAft>
              <a:spcPct val="35000"/>
            </a:spcAft>
            <a:buNone/>
          </a:pPr>
          <a:r>
            <a:rPr lang="en-US" sz="600" kern="1200" dirty="0"/>
            <a:t>All stakeholders consulted regarding the policy</a:t>
          </a:r>
        </a:p>
        <a:p>
          <a:pPr marL="0" lvl="0" indent="0" algn="l" defTabSz="266700">
            <a:lnSpc>
              <a:spcPct val="90000"/>
            </a:lnSpc>
            <a:spcBef>
              <a:spcPct val="0"/>
            </a:spcBef>
            <a:spcAft>
              <a:spcPct val="35000"/>
            </a:spcAft>
            <a:buNone/>
          </a:pPr>
          <a:r>
            <a:rPr lang="en-US" sz="600" kern="1200" dirty="0"/>
            <a:t>Educational sessions to ward nursing staff </a:t>
          </a:r>
        </a:p>
      </dsp:txBody>
      <dsp:txXfrm>
        <a:off x="1571836" y="1289003"/>
        <a:ext cx="1533233" cy="532355"/>
      </dsp:txXfrm>
    </dsp:sp>
    <dsp:sp modelId="{701D939C-7500-45C4-AD77-DF5878EBB27A}">
      <dsp:nvSpPr>
        <dsp:cNvPr id="0" name=""/>
        <dsp:cNvSpPr/>
      </dsp:nvSpPr>
      <dsp:spPr>
        <a:xfrm rot="21060000" flipV="1">
          <a:off x="3088011" y="-665760"/>
          <a:ext cx="95452" cy="3265565"/>
        </a:xfrm>
        <a:prstGeom prst="line">
          <a:avLst/>
        </a:prstGeom>
        <a:noFill/>
        <a:ln w="6350" cap="flat" cmpd="sng" algn="ctr">
          <a:noFill/>
          <a:prstDash val="dash"/>
          <a:miter lim="800000"/>
        </a:ln>
        <a:effectLst/>
      </dsp:spPr>
      <dsp:style>
        <a:lnRef idx="1">
          <a:scrgbClr r="0" g="0" b="0"/>
        </a:lnRef>
        <a:fillRef idx="0">
          <a:scrgbClr r="0" g="0" b="0"/>
        </a:fillRef>
        <a:effectRef idx="0">
          <a:scrgbClr r="0" g="0" b="0"/>
        </a:effectRef>
        <a:fontRef idx="minor"/>
      </dsp:style>
    </dsp:sp>
    <dsp:sp modelId="{C4FA7CD5-8C92-4EF1-8823-575178F56EB8}">
      <dsp:nvSpPr>
        <dsp:cNvPr id="0" name=""/>
        <dsp:cNvSpPr/>
      </dsp:nvSpPr>
      <dsp:spPr>
        <a:xfrm>
          <a:off x="2894796" y="1038581"/>
          <a:ext cx="697305" cy="218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355600">
            <a:lnSpc>
              <a:spcPct val="90000"/>
            </a:lnSpc>
            <a:spcBef>
              <a:spcPct val="0"/>
            </a:spcBef>
            <a:spcAft>
              <a:spcPct val="35000"/>
            </a:spcAft>
            <a:buNone/>
            <a:defRPr b="1"/>
          </a:pPr>
          <a:r>
            <a:rPr lang="en-US" sz="800" kern="1200" dirty="0"/>
            <a:t>Oct 22</a:t>
          </a:r>
        </a:p>
      </dsp:txBody>
      <dsp:txXfrm>
        <a:off x="2894796" y="1038581"/>
        <a:ext cx="697305" cy="218546"/>
      </dsp:txXfrm>
    </dsp:sp>
    <dsp:sp modelId="{99DE91E9-89DE-4E7C-9696-2E205EED4BF8}">
      <dsp:nvSpPr>
        <dsp:cNvPr id="0" name=""/>
        <dsp:cNvSpPr/>
      </dsp:nvSpPr>
      <dsp:spPr>
        <a:xfrm>
          <a:off x="2360782" y="944204"/>
          <a:ext cx="77333" cy="67422"/>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0F0FF86D-E73B-455A-BE9F-9437F9F1DBB1}">
      <dsp:nvSpPr>
        <dsp:cNvPr id="0" name=""/>
        <dsp:cNvSpPr/>
      </dsp:nvSpPr>
      <dsp:spPr>
        <a:xfrm>
          <a:off x="2847252" y="269799"/>
          <a:ext cx="792392" cy="329754"/>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266700">
            <a:lnSpc>
              <a:spcPct val="90000"/>
            </a:lnSpc>
            <a:spcBef>
              <a:spcPct val="0"/>
            </a:spcBef>
            <a:spcAft>
              <a:spcPct val="35000"/>
            </a:spcAft>
            <a:buNone/>
          </a:pPr>
          <a:r>
            <a:rPr lang="en-US" sz="600" kern="1200" dirty="0"/>
            <a:t>Live roll-out of the Sip Til Send policy</a:t>
          </a:r>
          <a:r>
            <a:rPr lang="en-US" sz="600" kern="1200" dirty="0">
              <a:latin typeface="Calibri Light" panose="020F0302020204030204"/>
            </a:rPr>
            <a:t> </a:t>
          </a:r>
          <a:endParaRPr lang="en-US" sz="600" kern="1200" dirty="0"/>
        </a:p>
      </dsp:txBody>
      <dsp:txXfrm>
        <a:off x="2863349" y="285896"/>
        <a:ext cx="760198" cy="297560"/>
      </dsp:txXfrm>
    </dsp:sp>
    <dsp:sp modelId="{83EFD04C-7D21-4ED8-BB5B-D626AF1297F8}">
      <dsp:nvSpPr>
        <dsp:cNvPr id="0" name=""/>
        <dsp:cNvSpPr/>
      </dsp:nvSpPr>
      <dsp:spPr>
        <a:xfrm>
          <a:off x="3243449" y="599553"/>
          <a:ext cx="0" cy="367468"/>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313EA14-08E5-4419-8813-435E0E05BD76}">
      <dsp:nvSpPr>
        <dsp:cNvPr id="0" name=""/>
        <dsp:cNvSpPr/>
      </dsp:nvSpPr>
      <dsp:spPr>
        <a:xfrm>
          <a:off x="3354383" y="676915"/>
          <a:ext cx="697305" cy="218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355600">
            <a:lnSpc>
              <a:spcPct val="90000"/>
            </a:lnSpc>
            <a:spcBef>
              <a:spcPct val="0"/>
            </a:spcBef>
            <a:spcAft>
              <a:spcPct val="35000"/>
            </a:spcAft>
            <a:buNone/>
            <a:defRPr b="1"/>
          </a:pPr>
          <a:r>
            <a:rPr lang="en-US" sz="800" kern="1200" dirty="0"/>
            <a:t>Jan 23</a:t>
          </a:r>
        </a:p>
      </dsp:txBody>
      <dsp:txXfrm>
        <a:off x="3354383" y="676915"/>
        <a:ext cx="697305" cy="218546"/>
      </dsp:txXfrm>
    </dsp:sp>
    <dsp:sp modelId="{978D8027-20ED-430F-A7A3-1B3A9A405AA1}">
      <dsp:nvSpPr>
        <dsp:cNvPr id="0" name=""/>
        <dsp:cNvSpPr/>
      </dsp:nvSpPr>
      <dsp:spPr>
        <a:xfrm flipV="1">
          <a:off x="3212967" y="936541"/>
          <a:ext cx="60962" cy="60960"/>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B473FC80-5F2F-451A-A95E-3544537F08B0}">
      <dsp:nvSpPr>
        <dsp:cNvPr id="0" name=""/>
        <dsp:cNvSpPr/>
      </dsp:nvSpPr>
      <dsp:spPr>
        <a:xfrm>
          <a:off x="3306840" y="1334490"/>
          <a:ext cx="792392" cy="494631"/>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l" defTabSz="222250">
            <a:lnSpc>
              <a:spcPct val="90000"/>
            </a:lnSpc>
            <a:spcBef>
              <a:spcPct val="0"/>
            </a:spcBef>
            <a:spcAft>
              <a:spcPct val="35000"/>
            </a:spcAft>
            <a:buNone/>
          </a:pPr>
          <a:r>
            <a:rPr lang="en-US" sz="500" kern="1200" dirty="0"/>
            <a:t>[PDSA 1]</a:t>
          </a:r>
        </a:p>
        <a:p>
          <a:pPr marL="0" lvl="0" indent="0" algn="l" defTabSz="222250">
            <a:lnSpc>
              <a:spcPct val="90000"/>
            </a:lnSpc>
            <a:spcBef>
              <a:spcPct val="0"/>
            </a:spcBef>
            <a:spcAft>
              <a:spcPct val="35000"/>
            </a:spcAft>
            <a:buNone/>
          </a:pPr>
          <a:r>
            <a:rPr lang="en-US" sz="600" kern="1200" dirty="0"/>
            <a:t>Repeat data collection of fasting times </a:t>
          </a:r>
        </a:p>
      </dsp:txBody>
      <dsp:txXfrm>
        <a:off x="3330986" y="1358636"/>
        <a:ext cx="744100" cy="446339"/>
      </dsp:txXfrm>
    </dsp:sp>
    <dsp:sp modelId="{4A00AAB3-7553-4284-965B-E9466AC7A147}">
      <dsp:nvSpPr>
        <dsp:cNvPr id="0" name=""/>
        <dsp:cNvSpPr/>
      </dsp:nvSpPr>
      <dsp:spPr>
        <a:xfrm>
          <a:off x="3703036" y="967021"/>
          <a:ext cx="0" cy="367468"/>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14F389B1-9BEB-4A0C-B685-56FA92243568}">
      <dsp:nvSpPr>
        <dsp:cNvPr id="0" name=""/>
        <dsp:cNvSpPr/>
      </dsp:nvSpPr>
      <dsp:spPr>
        <a:xfrm>
          <a:off x="3813971" y="1038581"/>
          <a:ext cx="697305" cy="2185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355600">
            <a:lnSpc>
              <a:spcPct val="90000"/>
            </a:lnSpc>
            <a:spcBef>
              <a:spcPct val="0"/>
            </a:spcBef>
            <a:spcAft>
              <a:spcPct val="35000"/>
            </a:spcAft>
            <a:buNone/>
            <a:defRPr b="1"/>
          </a:pPr>
          <a:r>
            <a:rPr lang="en-US" sz="800" kern="1200" dirty="0"/>
            <a:t>Feb 23</a:t>
          </a:r>
        </a:p>
      </dsp:txBody>
      <dsp:txXfrm>
        <a:off x="3813971" y="1038581"/>
        <a:ext cx="697305" cy="218546"/>
      </dsp:txXfrm>
    </dsp:sp>
    <dsp:sp modelId="{85D5A2A8-9EDA-4801-ACF4-AC34B4E9783D}">
      <dsp:nvSpPr>
        <dsp:cNvPr id="0" name=""/>
        <dsp:cNvSpPr/>
      </dsp:nvSpPr>
      <dsp:spPr>
        <a:xfrm>
          <a:off x="3672555" y="936540"/>
          <a:ext cx="60962" cy="60962"/>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346DE41E-6833-4CDD-9660-01473CEF58B3}">
      <dsp:nvSpPr>
        <dsp:cNvPr id="0" name=""/>
        <dsp:cNvSpPr/>
      </dsp:nvSpPr>
      <dsp:spPr>
        <a:xfrm>
          <a:off x="3766428" y="269799"/>
          <a:ext cx="792392" cy="329754"/>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266700">
            <a:lnSpc>
              <a:spcPct val="90000"/>
            </a:lnSpc>
            <a:spcBef>
              <a:spcPct val="0"/>
            </a:spcBef>
            <a:spcAft>
              <a:spcPct val="35000"/>
            </a:spcAft>
            <a:buNone/>
          </a:pPr>
          <a:r>
            <a:rPr lang="en-US" sz="600" kern="1200" dirty="0"/>
            <a:t>Staff survey and feedback </a:t>
          </a:r>
        </a:p>
      </dsp:txBody>
      <dsp:txXfrm>
        <a:off x="3782525" y="285896"/>
        <a:ext cx="760198" cy="297560"/>
      </dsp:txXfrm>
    </dsp:sp>
    <dsp:sp modelId="{D8AFDA4C-51DC-4187-B98E-B7D56CF363C7}">
      <dsp:nvSpPr>
        <dsp:cNvPr id="0" name=""/>
        <dsp:cNvSpPr/>
      </dsp:nvSpPr>
      <dsp:spPr>
        <a:xfrm>
          <a:off x="4162624" y="599553"/>
          <a:ext cx="0" cy="367468"/>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B725BE80-6BE9-41FA-9A93-A6C6E700A52D}">
      <dsp:nvSpPr>
        <dsp:cNvPr id="0" name=""/>
        <dsp:cNvSpPr/>
      </dsp:nvSpPr>
      <dsp:spPr>
        <a:xfrm>
          <a:off x="4236368" y="852453"/>
          <a:ext cx="794802" cy="828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355600">
            <a:lnSpc>
              <a:spcPct val="90000"/>
            </a:lnSpc>
            <a:spcBef>
              <a:spcPct val="0"/>
            </a:spcBef>
            <a:spcAft>
              <a:spcPct val="35000"/>
            </a:spcAft>
            <a:buNone/>
            <a:defRPr b="1"/>
          </a:pPr>
          <a:r>
            <a:rPr lang="en-US" sz="800" kern="1200" dirty="0"/>
            <a:t>March 23</a:t>
          </a:r>
        </a:p>
      </dsp:txBody>
      <dsp:txXfrm>
        <a:off x="4236368" y="852453"/>
        <a:ext cx="794802" cy="82870"/>
      </dsp:txXfrm>
    </dsp:sp>
    <dsp:sp modelId="{7D1C4814-715C-4F0D-A82E-1DF887FD7739}">
      <dsp:nvSpPr>
        <dsp:cNvPr id="0" name=""/>
        <dsp:cNvSpPr/>
      </dsp:nvSpPr>
      <dsp:spPr>
        <a:xfrm>
          <a:off x="4127352" y="936540"/>
          <a:ext cx="70544" cy="60962"/>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BD2E43B9-9115-4622-8F54-51A52E34CF87}">
      <dsp:nvSpPr>
        <dsp:cNvPr id="0" name=""/>
        <dsp:cNvSpPr/>
      </dsp:nvSpPr>
      <dsp:spPr>
        <a:xfrm>
          <a:off x="4227220" y="1442069"/>
          <a:ext cx="792392" cy="379590"/>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266700">
            <a:lnSpc>
              <a:spcPct val="90000"/>
            </a:lnSpc>
            <a:spcBef>
              <a:spcPct val="0"/>
            </a:spcBef>
            <a:spcAft>
              <a:spcPct val="35000"/>
            </a:spcAft>
            <a:buNone/>
          </a:pPr>
          <a:r>
            <a:rPr lang="en-US" sz="600" kern="1200" dirty="0"/>
            <a:t>Ongoing educational sessions to ward nursing  staff </a:t>
          </a:r>
        </a:p>
      </dsp:txBody>
      <dsp:txXfrm>
        <a:off x="4245750" y="1460599"/>
        <a:ext cx="755332" cy="342530"/>
      </dsp:txXfrm>
    </dsp:sp>
    <dsp:sp modelId="{0F021C90-860C-4685-BD25-48F1C13B0C9B}">
      <dsp:nvSpPr>
        <dsp:cNvPr id="0" name=""/>
        <dsp:cNvSpPr/>
      </dsp:nvSpPr>
      <dsp:spPr>
        <a:xfrm rot="600000">
          <a:off x="4561156" y="1074240"/>
          <a:ext cx="57838" cy="226937"/>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F5FBADF-7D05-4944-8E2C-38F856916174}">
      <dsp:nvSpPr>
        <dsp:cNvPr id="0" name=""/>
        <dsp:cNvSpPr/>
      </dsp:nvSpPr>
      <dsp:spPr>
        <a:xfrm flipH="1" flipV="1">
          <a:off x="4544422" y="1077691"/>
          <a:ext cx="60970" cy="35046"/>
        </a:xfrm>
        <a:prstGeom prst="ellipse">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4AF3346-0FC8-4FA8-A861-2C4DB2F40BBB}" type="datetimeFigureOut">
              <a:rPr lang="en-GB" smtClean="0"/>
              <a:t>10/05/2023</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047580CD-8E0D-43CB-ADA5-58301E9AC438}" type="slidenum">
              <a:rPr lang="en-GB" smtClean="0"/>
              <a:t>‹#›</a:t>
            </a:fld>
            <a:endParaRPr lang="en-GB"/>
          </a:p>
        </p:txBody>
      </p:sp>
    </p:spTree>
    <p:extLst>
      <p:ext uri="{BB962C8B-B14F-4D97-AF65-F5344CB8AC3E}">
        <p14:creationId xmlns:p14="http://schemas.microsoft.com/office/powerpoint/2010/main" val="3734720625"/>
      </p:ext>
    </p:extLst>
  </p:cSld>
  <p:clrMap bg1="lt1" tx1="dk1" bg2="lt2" tx2="dk2" accent1="accent1" accent2="accent2" accent3="accent3" accent4="accent4" accent5="accent5" accent6="accent6" hlink="hlink" folHlink="folHlink"/>
  <p:notesStyle>
    <a:lvl1pPr marL="0" algn="l" defTabSz="217621" rtl="0" eaLnBrk="1" latinLnBrk="0" hangingPunct="1">
      <a:defRPr sz="285" kern="1200">
        <a:solidFill>
          <a:schemeClr val="tx1"/>
        </a:solidFill>
        <a:latin typeface="+mn-lt"/>
        <a:ea typeface="+mn-ea"/>
        <a:cs typeface="+mn-cs"/>
      </a:defRPr>
    </a:lvl1pPr>
    <a:lvl2pPr marL="108811" algn="l" defTabSz="217621" rtl="0" eaLnBrk="1" latinLnBrk="0" hangingPunct="1">
      <a:defRPr sz="285" kern="1200">
        <a:solidFill>
          <a:schemeClr val="tx1"/>
        </a:solidFill>
        <a:latin typeface="+mn-lt"/>
        <a:ea typeface="+mn-ea"/>
        <a:cs typeface="+mn-cs"/>
      </a:defRPr>
    </a:lvl2pPr>
    <a:lvl3pPr marL="217621" algn="l" defTabSz="217621" rtl="0" eaLnBrk="1" latinLnBrk="0" hangingPunct="1">
      <a:defRPr sz="285" kern="1200">
        <a:solidFill>
          <a:schemeClr val="tx1"/>
        </a:solidFill>
        <a:latin typeface="+mn-lt"/>
        <a:ea typeface="+mn-ea"/>
        <a:cs typeface="+mn-cs"/>
      </a:defRPr>
    </a:lvl3pPr>
    <a:lvl4pPr marL="326433" algn="l" defTabSz="217621" rtl="0" eaLnBrk="1" latinLnBrk="0" hangingPunct="1">
      <a:defRPr sz="285" kern="1200">
        <a:solidFill>
          <a:schemeClr val="tx1"/>
        </a:solidFill>
        <a:latin typeface="+mn-lt"/>
        <a:ea typeface="+mn-ea"/>
        <a:cs typeface="+mn-cs"/>
      </a:defRPr>
    </a:lvl4pPr>
    <a:lvl5pPr marL="435244" algn="l" defTabSz="217621" rtl="0" eaLnBrk="1" latinLnBrk="0" hangingPunct="1">
      <a:defRPr sz="285" kern="1200">
        <a:solidFill>
          <a:schemeClr val="tx1"/>
        </a:solidFill>
        <a:latin typeface="+mn-lt"/>
        <a:ea typeface="+mn-ea"/>
        <a:cs typeface="+mn-cs"/>
      </a:defRPr>
    </a:lvl5pPr>
    <a:lvl6pPr marL="544054" algn="l" defTabSz="217621" rtl="0" eaLnBrk="1" latinLnBrk="0" hangingPunct="1">
      <a:defRPr sz="285" kern="1200">
        <a:solidFill>
          <a:schemeClr val="tx1"/>
        </a:solidFill>
        <a:latin typeface="+mn-lt"/>
        <a:ea typeface="+mn-ea"/>
        <a:cs typeface="+mn-cs"/>
      </a:defRPr>
    </a:lvl6pPr>
    <a:lvl7pPr marL="652865" algn="l" defTabSz="217621" rtl="0" eaLnBrk="1" latinLnBrk="0" hangingPunct="1">
      <a:defRPr sz="285" kern="1200">
        <a:solidFill>
          <a:schemeClr val="tx1"/>
        </a:solidFill>
        <a:latin typeface="+mn-lt"/>
        <a:ea typeface="+mn-ea"/>
        <a:cs typeface="+mn-cs"/>
      </a:defRPr>
    </a:lvl7pPr>
    <a:lvl8pPr marL="761676" algn="l" defTabSz="217621" rtl="0" eaLnBrk="1" latinLnBrk="0" hangingPunct="1">
      <a:defRPr sz="285" kern="1200">
        <a:solidFill>
          <a:schemeClr val="tx1"/>
        </a:solidFill>
        <a:latin typeface="+mn-lt"/>
        <a:ea typeface="+mn-ea"/>
        <a:cs typeface="+mn-cs"/>
      </a:defRPr>
    </a:lvl8pPr>
    <a:lvl9pPr marL="870488" algn="l" defTabSz="217621" rtl="0" eaLnBrk="1" latinLnBrk="0" hangingPunct="1">
      <a:defRPr sz="28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14600" y="857250"/>
            <a:ext cx="4114800" cy="2314575"/>
          </a:xfrm>
        </p:spPr>
      </p:sp>
      <p:sp>
        <p:nvSpPr>
          <p:cNvPr id="3" name="Notes Placeholder 2"/>
          <p:cNvSpPr>
            <a:spLocks noGrp="1"/>
          </p:cNvSpPr>
          <p:nvPr>
            <p:ph type="body" idx="1"/>
          </p:nvPr>
        </p:nvSpPr>
        <p:spPr/>
        <p:txBody>
          <a:bodyPr/>
          <a:lstStyle/>
          <a:p>
            <a:r>
              <a:rPr lang="en-GB" sz="214" b="0" i="0" kern="1200" dirty="0">
                <a:solidFill>
                  <a:schemeClr val="tx1"/>
                </a:solidFill>
                <a:effectLst/>
                <a:latin typeface="+mn-lt"/>
                <a:ea typeface="+mn-ea"/>
                <a:cs typeface="+mn-cs"/>
              </a:rPr>
              <a:t>Hi Mary</a:t>
            </a:r>
          </a:p>
          <a:p>
            <a:r>
              <a:rPr lang="en-GB" sz="214" b="0" i="0" kern="1200" dirty="0">
                <a:solidFill>
                  <a:schemeClr val="tx1"/>
                </a:solidFill>
                <a:effectLst/>
                <a:latin typeface="+mn-lt"/>
                <a:ea typeface="+mn-ea"/>
                <a:cs typeface="+mn-cs"/>
              </a:rPr>
              <a:t> </a:t>
            </a:r>
          </a:p>
          <a:p>
            <a:r>
              <a:rPr lang="en-GB" sz="214" b="0" i="0" kern="1200" dirty="0">
                <a:solidFill>
                  <a:schemeClr val="tx1"/>
                </a:solidFill>
                <a:effectLst/>
                <a:latin typeface="+mn-lt"/>
                <a:ea typeface="+mn-ea"/>
                <a:cs typeface="+mn-cs"/>
              </a:rPr>
              <a:t>I have attached baseline audit data.</a:t>
            </a:r>
          </a:p>
          <a:p>
            <a:r>
              <a:rPr lang="en-GB" sz="214" b="0" i="0" kern="1200" dirty="0">
                <a:solidFill>
                  <a:schemeClr val="tx1"/>
                </a:solidFill>
                <a:effectLst/>
                <a:latin typeface="+mn-lt"/>
                <a:ea typeface="+mn-ea"/>
                <a:cs typeface="+mn-cs"/>
              </a:rPr>
              <a:t>For all the data, I was thinking if we should convert everything to hours. Hard to grasp 420 mins, 7 hours is more stark to the viewers.</a:t>
            </a:r>
          </a:p>
          <a:p>
            <a:r>
              <a:rPr lang="en-GB" sz="214" b="0" i="0" kern="1200" dirty="0">
                <a:solidFill>
                  <a:schemeClr val="tx1"/>
                </a:solidFill>
                <a:effectLst/>
                <a:latin typeface="+mn-lt"/>
                <a:ea typeface="+mn-ea"/>
                <a:cs typeface="+mn-cs"/>
              </a:rPr>
              <a:t>I don’t think we have PONV / Biochemical data for the poster</a:t>
            </a:r>
          </a:p>
          <a:p>
            <a:r>
              <a:rPr lang="en-GB" sz="214" b="0" i="0" kern="1200" dirty="0">
                <a:solidFill>
                  <a:schemeClr val="tx1"/>
                </a:solidFill>
                <a:effectLst/>
                <a:latin typeface="+mn-lt"/>
                <a:ea typeface="+mn-ea"/>
                <a:cs typeface="+mn-cs"/>
              </a:rPr>
              <a:t>Can you change the graph from 3D to 2D? Easier to see</a:t>
            </a:r>
          </a:p>
          <a:p>
            <a:r>
              <a:rPr lang="en-GB" sz="214" b="0" i="0" kern="1200" dirty="0">
                <a:solidFill>
                  <a:schemeClr val="tx1"/>
                </a:solidFill>
                <a:effectLst/>
                <a:latin typeface="+mn-lt"/>
                <a:ea typeface="+mn-ea"/>
                <a:cs typeface="+mn-cs"/>
              </a:rPr>
              <a:t>I think there is no need to bulk out the result as the moment. This is a poster, the headline should be that we have established ‘Sip till Send’ and it has worked to reduce fasting times.</a:t>
            </a:r>
          </a:p>
          <a:p>
            <a:r>
              <a:rPr lang="en-GB" sz="214" b="0" i="0" kern="1200" dirty="0">
                <a:solidFill>
                  <a:schemeClr val="tx1"/>
                </a:solidFill>
                <a:effectLst/>
                <a:latin typeface="+mn-lt"/>
                <a:ea typeface="+mn-ea"/>
                <a:cs typeface="+mn-cs"/>
              </a:rPr>
              <a:t>Can you please send me the advert for poster submission?</a:t>
            </a:r>
          </a:p>
          <a:p>
            <a:r>
              <a:rPr lang="en-GB" sz="214" b="0" i="0" kern="1200" dirty="0">
                <a:solidFill>
                  <a:schemeClr val="tx1"/>
                </a:solidFill>
                <a:effectLst/>
                <a:latin typeface="+mn-lt"/>
                <a:ea typeface="+mn-ea"/>
                <a:cs typeface="+mn-cs"/>
              </a:rPr>
              <a:t>I think in general, I have tried to reduce the number of words. This is to allow the  graphs / timeline to feature more prominently.</a:t>
            </a:r>
          </a:p>
          <a:p>
            <a:r>
              <a:rPr lang="en-GB" sz="214" b="0" i="0" kern="1200" dirty="0">
                <a:solidFill>
                  <a:schemeClr val="tx1"/>
                </a:solidFill>
                <a:effectLst/>
                <a:latin typeface="+mn-lt"/>
                <a:ea typeface="+mn-ea"/>
                <a:cs typeface="+mn-cs"/>
              </a:rPr>
              <a:t>Rather than proportion of patients with thirst score =&gt;5, should we be comparing median thirst score instead? Need to explain that it is a numerical scale where 0 = not thirsty, 10 = worst thirst ever. What do you think?</a:t>
            </a:r>
          </a:p>
          <a:p>
            <a:r>
              <a:rPr lang="en-GB" sz="214" b="0" i="0" kern="1200" dirty="0">
                <a:solidFill>
                  <a:schemeClr val="tx1"/>
                </a:solidFill>
                <a:effectLst/>
                <a:latin typeface="+mn-lt"/>
                <a:ea typeface="+mn-ea"/>
                <a:cs typeface="+mn-cs"/>
              </a:rPr>
              <a:t>Need to use a new logo which has GSTT somewhere in it.</a:t>
            </a:r>
          </a:p>
          <a:p>
            <a:r>
              <a:rPr lang="en-GB" sz="214" b="0" i="0" kern="1200" dirty="0">
                <a:solidFill>
                  <a:schemeClr val="tx1"/>
                </a:solidFill>
                <a:effectLst/>
                <a:latin typeface="+mn-lt"/>
                <a:ea typeface="+mn-ea"/>
                <a:cs typeface="+mn-cs"/>
              </a:rPr>
              <a:t> </a:t>
            </a:r>
          </a:p>
          <a:p>
            <a:r>
              <a:rPr lang="en-GB" sz="214" b="0" i="0" kern="1200" dirty="0">
                <a:solidFill>
                  <a:schemeClr val="tx1"/>
                </a:solidFill>
                <a:effectLst/>
                <a:latin typeface="+mn-lt"/>
                <a:ea typeface="+mn-ea"/>
                <a:cs typeface="+mn-cs"/>
              </a:rPr>
              <a:t>Catch up with you tomorrow</a:t>
            </a:r>
          </a:p>
          <a:p>
            <a:pPr algn="l" rtl="0" fontAlgn="base"/>
            <a:endParaRPr lang="en-GB" b="0" i="0" dirty="0">
              <a:solidFill>
                <a:srgbClr val="000000"/>
              </a:solidFill>
              <a:effectLst/>
              <a:latin typeface="Segoe UI" panose="020B0502040204020203" pitchFamily="34" charset="0"/>
            </a:endParaRPr>
          </a:p>
          <a:p>
            <a:pPr algn="l" rtl="0" fontAlgn="base"/>
            <a:endParaRPr lang="en-GB" sz="1800" b="0" i="0" u="none" strike="noStrike" dirty="0">
              <a:solidFill>
                <a:srgbClr val="000000"/>
              </a:solidFill>
              <a:effectLst/>
              <a:latin typeface="Calibri" panose="020F0502020204030204" pitchFamily="34" charset="0"/>
            </a:endParaRPr>
          </a:p>
          <a:p>
            <a:pPr algn="l" rtl="0" fontAlgn="base"/>
            <a:endParaRPr lang="en-GB" sz="1800" b="0" i="0" u="none" strike="noStrike" dirty="0">
              <a:solidFill>
                <a:srgbClr val="000000"/>
              </a:solidFill>
              <a:effectLst/>
              <a:latin typeface="Calibri" panose="020F0502020204030204" pitchFamily="34" charset="0"/>
            </a:endParaRPr>
          </a:p>
          <a:p>
            <a:pPr algn="l" rtl="0" fontAlgn="base"/>
            <a:r>
              <a:rPr lang="en-GB" sz="1800" b="0" i="0" u="none" strike="noStrike" dirty="0">
                <a:solidFill>
                  <a:srgbClr val="000000"/>
                </a:solidFill>
                <a:effectLst/>
                <a:latin typeface="Calibri" panose="020F0502020204030204" pitchFamily="34" charset="0"/>
              </a:rPr>
              <a:t>Reduced residual gastric volume and reduced the gastric pH </a:t>
            </a:r>
            <a:r>
              <a:rPr lang="en-GB" sz="1800" b="0" i="0" dirty="0">
                <a:solidFill>
                  <a:srgbClr val="000000"/>
                </a:solidFill>
                <a:effectLst/>
                <a:latin typeface="Calibri" panose="020F0502020204030204" pitchFamily="34" charset="0"/>
              </a:rPr>
              <a:t> </a:t>
            </a:r>
          </a:p>
          <a:p>
            <a:pPr algn="l" rtl="0" fontAlgn="base"/>
            <a:endParaRPr lang="en-GB" sz="1800" b="0" i="0" dirty="0">
              <a:solidFill>
                <a:srgbClr val="000000"/>
              </a:solidFill>
              <a:effectLst/>
              <a:latin typeface="Calibri" panose="020F0502020204030204" pitchFamily="34" charset="0"/>
            </a:endParaRPr>
          </a:p>
          <a:p>
            <a:pPr marL="0" marR="0" lvl="0" indent="0" algn="l" defTabSz="163220" rtl="0" eaLnBrk="1" fontAlgn="base" latinLnBrk="0" hangingPunct="1">
              <a:lnSpc>
                <a:spcPct val="100000"/>
              </a:lnSpc>
              <a:spcBef>
                <a:spcPts val="0"/>
              </a:spcBef>
              <a:spcAft>
                <a:spcPts val="0"/>
              </a:spcAft>
              <a:buClrTx/>
              <a:buSzTx/>
              <a:buFontTx/>
              <a:buNone/>
              <a:tabLst/>
              <a:defRPr/>
            </a:pPr>
            <a:r>
              <a:rPr lang="en-GB" sz="600" b="0" i="0" u="none" strike="noStrike" dirty="0">
                <a:solidFill>
                  <a:srgbClr val="000000"/>
                </a:solidFill>
                <a:effectLst/>
                <a:latin typeface="+mn-lt"/>
              </a:rPr>
              <a:t>Anaesthetic charts were updated to include a tick box for ‘Sip </a:t>
            </a:r>
            <a:r>
              <a:rPr lang="en-GB" sz="600" b="0" i="0" u="none" strike="noStrike" dirty="0" err="1">
                <a:solidFill>
                  <a:srgbClr val="000000"/>
                </a:solidFill>
                <a:effectLst/>
                <a:latin typeface="+mn-lt"/>
              </a:rPr>
              <a:t>Til</a:t>
            </a:r>
            <a:r>
              <a:rPr lang="en-GB" sz="600" b="0" i="0" u="none" strike="noStrike" dirty="0">
                <a:solidFill>
                  <a:srgbClr val="000000"/>
                </a:solidFill>
                <a:effectLst/>
                <a:latin typeface="+mn-lt"/>
              </a:rPr>
              <a:t> Send’ in the fasting instructions. </a:t>
            </a:r>
            <a:r>
              <a:rPr lang="en-GB" sz="600" b="0" i="0" dirty="0">
                <a:solidFill>
                  <a:srgbClr val="000000"/>
                </a:solidFill>
                <a:effectLst/>
                <a:latin typeface="+mn-lt"/>
              </a:rPr>
              <a:t> </a:t>
            </a:r>
          </a:p>
          <a:p>
            <a:pPr marL="0" marR="0" lvl="0" indent="0" algn="l" defTabSz="163220" rtl="0" eaLnBrk="1" fontAlgn="base" latinLnBrk="0" hangingPunct="1">
              <a:lnSpc>
                <a:spcPct val="100000"/>
              </a:lnSpc>
              <a:spcBef>
                <a:spcPts val="0"/>
              </a:spcBef>
              <a:spcAft>
                <a:spcPts val="0"/>
              </a:spcAft>
              <a:buClrTx/>
              <a:buSzTx/>
              <a:buFontTx/>
              <a:buNone/>
              <a:tabLst/>
              <a:defRPr/>
            </a:pPr>
            <a:r>
              <a:rPr lang="en-GB" sz="600" b="0" i="0" u="none" strike="noStrike" dirty="0">
                <a:solidFill>
                  <a:srgbClr val="000000"/>
                </a:solidFill>
                <a:effectLst/>
                <a:latin typeface="+mn-lt"/>
              </a:rPr>
              <a:t>Laminated placards were placed by the patients bedside to display either ‘Sip </a:t>
            </a:r>
            <a:r>
              <a:rPr lang="en-GB" sz="600" b="0" i="0" u="none" strike="noStrike" dirty="0" err="1">
                <a:solidFill>
                  <a:srgbClr val="000000"/>
                </a:solidFill>
                <a:effectLst/>
                <a:latin typeface="+mn-lt"/>
              </a:rPr>
              <a:t>til</a:t>
            </a:r>
            <a:r>
              <a:rPr lang="en-GB" sz="600" b="0" i="0" u="none" strike="noStrike" dirty="0">
                <a:solidFill>
                  <a:srgbClr val="000000"/>
                </a:solidFill>
                <a:effectLst/>
                <a:latin typeface="+mn-lt"/>
              </a:rPr>
              <a:t> Send” or “Nil by Mouth” to inform ward and catering staff; allowing jugs of water and a glass by the bedside to be supplied. </a:t>
            </a:r>
            <a:r>
              <a:rPr lang="en-GB" sz="600" b="0" i="0" dirty="0">
                <a:solidFill>
                  <a:srgbClr val="000000"/>
                </a:solidFill>
                <a:effectLst/>
                <a:latin typeface="+mn-lt"/>
              </a:rPr>
              <a:t> </a:t>
            </a:r>
          </a:p>
          <a:p>
            <a:pPr marL="0" marR="0" lvl="0" indent="0" algn="l" defTabSz="163220" rtl="0" eaLnBrk="1" fontAlgn="base" latinLnBrk="0" hangingPunct="1">
              <a:lnSpc>
                <a:spcPct val="100000"/>
              </a:lnSpc>
              <a:spcBef>
                <a:spcPts val="0"/>
              </a:spcBef>
              <a:spcAft>
                <a:spcPts val="0"/>
              </a:spcAft>
              <a:buClrTx/>
              <a:buSzTx/>
              <a:buFontTx/>
              <a:buNone/>
              <a:tabLst/>
              <a:defRPr/>
            </a:pPr>
            <a:endParaRPr lang="en-GB" sz="600" b="0" i="0" dirty="0">
              <a:solidFill>
                <a:srgbClr val="000000"/>
              </a:solidFill>
              <a:effectLst/>
              <a:latin typeface="+mn-lt"/>
            </a:endParaRPr>
          </a:p>
          <a:p>
            <a:pPr algn="l" rtl="0" fontAlgn="base"/>
            <a:endParaRPr lang="en-GB" sz="700" b="0" i="0" dirty="0">
              <a:solidFill>
                <a:srgbClr val="000000"/>
              </a:solidFill>
              <a:effectLst/>
              <a:latin typeface="+mn-lt"/>
            </a:endParaRPr>
          </a:p>
          <a:p>
            <a:pPr algn="just"/>
            <a:r>
              <a:rPr lang="en-GB" sz="700" b="1" dirty="0">
                <a:latin typeface="Arial" panose="020B0604020202020204" pitchFamily="34" charset="0"/>
                <a:cs typeface="Arial" panose="020B0604020202020204" pitchFamily="34" charset="0"/>
              </a:rPr>
              <a:t>Outcome Measure </a:t>
            </a:r>
            <a:r>
              <a:rPr lang="en-GB" sz="700" dirty="0">
                <a:latin typeface="Arial" panose="020B0604020202020204" pitchFamily="34" charset="0"/>
                <a:cs typeface="Arial" panose="020B0604020202020204" pitchFamily="34" charset="0"/>
              </a:rPr>
              <a:t>–</a:t>
            </a:r>
          </a:p>
          <a:p>
            <a:pPr algn="just"/>
            <a:r>
              <a:rPr lang="en-GB" sz="700" b="1" dirty="0">
                <a:latin typeface="Arial" panose="020B0604020202020204" pitchFamily="34" charset="0"/>
                <a:cs typeface="Arial" panose="020B0604020202020204" pitchFamily="34" charset="0"/>
              </a:rPr>
              <a:t>Process Measure </a:t>
            </a:r>
            <a:r>
              <a:rPr lang="en-GB" sz="700" dirty="0">
                <a:latin typeface="Arial" panose="020B0604020202020204" pitchFamily="34" charset="0"/>
                <a:cs typeface="Arial" panose="020B0604020202020204" pitchFamily="34" charset="0"/>
              </a:rPr>
              <a:t>–</a:t>
            </a:r>
          </a:p>
          <a:p>
            <a:pPr algn="just"/>
            <a:r>
              <a:rPr lang="en-GB" sz="700" b="1" dirty="0">
                <a:latin typeface="Arial" panose="020B0604020202020204" pitchFamily="34" charset="0"/>
                <a:cs typeface="Arial" panose="020B0604020202020204" pitchFamily="34" charset="0"/>
              </a:rPr>
              <a:t>Process Measure </a:t>
            </a:r>
            <a:r>
              <a:rPr lang="en-GB" sz="700" dirty="0">
                <a:latin typeface="Arial" panose="020B0604020202020204" pitchFamily="34" charset="0"/>
                <a:cs typeface="Arial" panose="020B0604020202020204" pitchFamily="34" charset="0"/>
              </a:rPr>
              <a:t>–  </a:t>
            </a:r>
            <a:endParaRPr lang="en-GB" sz="700" b="0" i="0" dirty="0">
              <a:solidFill>
                <a:srgbClr val="000000"/>
              </a:solidFill>
              <a:effectLst/>
              <a:latin typeface="+mn-lt"/>
            </a:endParaRPr>
          </a:p>
          <a:p>
            <a:endParaRPr lang="en-GB" dirty="0"/>
          </a:p>
        </p:txBody>
      </p:sp>
      <p:sp>
        <p:nvSpPr>
          <p:cNvPr id="4" name="Slide Number Placeholder 3"/>
          <p:cNvSpPr>
            <a:spLocks noGrp="1"/>
          </p:cNvSpPr>
          <p:nvPr>
            <p:ph type="sldNum" sz="quarter" idx="5"/>
          </p:nvPr>
        </p:nvSpPr>
        <p:spPr/>
        <p:txBody>
          <a:bodyPr/>
          <a:lstStyle/>
          <a:p>
            <a:fld id="{047580CD-8E0D-43CB-ADA5-58301E9AC438}" type="slidenum">
              <a:rPr lang="en-GB" smtClean="0"/>
              <a:t>1</a:t>
            </a:fld>
            <a:endParaRPr lang="en-GB"/>
          </a:p>
        </p:txBody>
      </p:sp>
    </p:spTree>
    <p:extLst>
      <p:ext uri="{BB962C8B-B14F-4D97-AF65-F5344CB8AC3E}">
        <p14:creationId xmlns:p14="http://schemas.microsoft.com/office/powerpoint/2010/main" val="2956864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B087C3-9F10-4895-9265-359955680A54}" type="datetimeFigureOut">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1248430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087C3-9F10-4895-9265-359955680A54}" type="datetimeFigureOut">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52498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087C3-9F10-4895-9265-359955680A54}" type="datetimeFigureOut">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311236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B087C3-9F10-4895-9265-359955680A54}" type="datetimeFigureOut">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14458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B087C3-9F10-4895-9265-359955680A54}" type="datetimeFigureOut">
              <a:rPr lang="en-GB" smtClean="0"/>
              <a:t>10/05/2023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2511254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B087C3-9F10-4895-9265-359955680A54}" type="datetimeFigureOut">
              <a:rPr lang="en-GB" smtClean="0"/>
              <a:t>10/05/2023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261851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B087C3-9F10-4895-9265-359955680A54}" type="datetimeFigureOut">
              <a:rPr lang="en-GB" smtClean="0"/>
              <a:t>10/05/2023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354019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B087C3-9F10-4895-9265-359955680A54}" type="datetimeFigureOut">
              <a:rPr lang="en-GB" smtClean="0"/>
              <a:t>10/05/2023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2854411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087C3-9F10-4895-9265-359955680A54}" type="datetimeFigureOut">
              <a:rPr lang="en-GB" smtClean="0"/>
              <a:t>10/05/2023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254909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B087C3-9F10-4895-9265-359955680A54}" type="datetimeFigureOut">
              <a:rPr lang="en-GB" smtClean="0"/>
              <a:t>10/05/2023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325185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6B087C3-9F10-4895-9265-359955680A54}" type="datetimeFigureOut">
              <a:rPr lang="en-GB" smtClean="0"/>
              <a:t>10/05/2023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5020F2-6D7B-406C-839D-50B8BAB2DA12}" type="slidenum">
              <a:rPr lang="en-GB" smtClean="0"/>
              <a:t>‹#›</a:t>
            </a:fld>
            <a:endParaRPr lang="en-GB"/>
          </a:p>
        </p:txBody>
      </p:sp>
    </p:spTree>
    <p:extLst>
      <p:ext uri="{BB962C8B-B14F-4D97-AF65-F5344CB8AC3E}">
        <p14:creationId xmlns:p14="http://schemas.microsoft.com/office/powerpoint/2010/main" val="4221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087C3-9F10-4895-9265-359955680A54}" type="datetimeFigureOut">
              <a:rPr lang="en-GB" smtClean="0"/>
              <a:t>10/05/2023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020F2-6D7B-406C-839D-50B8BAB2DA12}" type="slidenum">
              <a:rPr lang="en-GB" smtClean="0"/>
              <a:t>‹#›</a:t>
            </a:fld>
            <a:endParaRPr lang="en-GB"/>
          </a:p>
        </p:txBody>
      </p:sp>
    </p:spTree>
    <p:extLst>
      <p:ext uri="{BB962C8B-B14F-4D97-AF65-F5344CB8AC3E}">
        <p14:creationId xmlns:p14="http://schemas.microsoft.com/office/powerpoint/2010/main" val="17195697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microsoft.com/office/2018/10/relationships/comments" Target="../comments/modernComment_100_5E245060.xml"/><Relationship Id="rId7" Type="http://schemas.openxmlformats.org/officeDocument/2006/relationships/diagramQuickStyle" Target="../diagrams/quickStyle1.xm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11" Type="http://schemas.openxmlformats.org/officeDocument/2006/relationships/image" Target="../media/image2.png"/><Relationship Id="rId5" Type="http://schemas.openxmlformats.org/officeDocument/2006/relationships/diagramData" Target="../diagrams/data1.xml"/><Relationship Id="rId10" Type="http://schemas.openxmlformats.org/officeDocument/2006/relationships/image" Target="../media/image1.jpeg"/><Relationship Id="rId4" Type="http://schemas.openxmlformats.org/officeDocument/2006/relationships/hyperlink" Target="mailto:mary.madden4@nhs.net" TargetMode="Externa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E725B18-4808-F814-A611-3F4BF0BCC148}"/>
              </a:ext>
            </a:extLst>
          </p:cNvPr>
          <p:cNvSpPr txBox="1"/>
          <p:nvPr/>
        </p:nvSpPr>
        <p:spPr>
          <a:xfrm>
            <a:off x="5920718" y="3694013"/>
            <a:ext cx="350565" cy="329064"/>
          </a:xfrm>
          <a:prstGeom prst="rect">
            <a:avLst/>
          </a:prstGeom>
          <a:noFill/>
        </p:spPr>
        <p:txBody>
          <a:bodyPr wrap="square" rtlCol="0">
            <a:spAutoFit/>
          </a:bodyPr>
          <a:lstStyle/>
          <a:p>
            <a:r>
              <a:rPr lang="en-GB" sz="769" b="1">
                <a:solidFill>
                  <a:schemeClr val="bg1"/>
                </a:solidFill>
              </a:rPr>
              <a:t>STUDY</a:t>
            </a:r>
            <a:endParaRPr lang="en-GB" sz="769" b="1" dirty="0">
              <a:solidFill>
                <a:schemeClr val="bg1"/>
              </a:solidFill>
            </a:endParaRPr>
          </a:p>
        </p:txBody>
      </p:sp>
      <p:sp>
        <p:nvSpPr>
          <p:cNvPr id="3" name="Rectangle: Single Corner Snipped 2">
            <a:extLst>
              <a:ext uri="{FF2B5EF4-FFF2-40B4-BE49-F238E27FC236}">
                <a16:creationId xmlns:a16="http://schemas.microsoft.com/office/drawing/2014/main" id="{94229280-9BB4-A6B6-09C1-76FFB9F8E1DD}"/>
              </a:ext>
            </a:extLst>
          </p:cNvPr>
          <p:cNvSpPr/>
          <p:nvPr/>
        </p:nvSpPr>
        <p:spPr>
          <a:xfrm>
            <a:off x="4177969" y="2246452"/>
            <a:ext cx="3997639" cy="1521736"/>
          </a:xfrm>
          <a:prstGeom prst="snip1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146514" eaLnBrk="0" fontAlgn="base" hangingPunct="0">
              <a:spcBef>
                <a:spcPct val="0"/>
              </a:spcBef>
              <a:spcAft>
                <a:spcPct val="0"/>
              </a:spcAft>
            </a:pPr>
            <a:endParaRPr lang="en-US" altLang="en-US" sz="1067" dirty="0">
              <a:solidFill>
                <a:schemeClr val="tx1"/>
              </a:solidFill>
              <a:latin typeface="Arial" panose="020B0604020202020204" pitchFamily="34" charset="0"/>
              <a:ea typeface="Arial Unicode MS" charset="0"/>
              <a:cs typeface="Arial" panose="020B0604020202020204" pitchFamily="34" charset="0"/>
            </a:endParaRPr>
          </a:p>
        </p:txBody>
      </p:sp>
      <p:sp>
        <p:nvSpPr>
          <p:cNvPr id="62" name="Rectangle 61">
            <a:extLst>
              <a:ext uri="{FF2B5EF4-FFF2-40B4-BE49-F238E27FC236}">
                <a16:creationId xmlns:a16="http://schemas.microsoft.com/office/drawing/2014/main" id="{58D52372-4CBB-AA9A-6877-FE333E3C8932}"/>
              </a:ext>
            </a:extLst>
          </p:cNvPr>
          <p:cNvSpPr/>
          <p:nvPr/>
        </p:nvSpPr>
        <p:spPr>
          <a:xfrm>
            <a:off x="8232319" y="2995977"/>
            <a:ext cx="3809492" cy="30898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33" b="1" dirty="0">
                <a:solidFill>
                  <a:schemeClr val="bg1"/>
                </a:solidFill>
              </a:rPr>
              <a:t>Conclusion</a:t>
            </a:r>
          </a:p>
        </p:txBody>
      </p:sp>
      <p:sp>
        <p:nvSpPr>
          <p:cNvPr id="63" name="Rectangle 62">
            <a:extLst>
              <a:ext uri="{FF2B5EF4-FFF2-40B4-BE49-F238E27FC236}">
                <a16:creationId xmlns:a16="http://schemas.microsoft.com/office/drawing/2014/main" id="{2F0B8497-D403-209E-5F2E-335306DC100C}"/>
              </a:ext>
            </a:extLst>
          </p:cNvPr>
          <p:cNvSpPr/>
          <p:nvPr/>
        </p:nvSpPr>
        <p:spPr>
          <a:xfrm>
            <a:off x="9825318" y="63159"/>
            <a:ext cx="1987604" cy="5931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4" name="Rectangle 3">
            <a:extLst>
              <a:ext uri="{FF2B5EF4-FFF2-40B4-BE49-F238E27FC236}">
                <a16:creationId xmlns:a16="http://schemas.microsoft.com/office/drawing/2014/main" id="{C717225C-8691-9FA5-037D-813E656ECE48}"/>
              </a:ext>
            </a:extLst>
          </p:cNvPr>
          <p:cNvSpPr/>
          <p:nvPr/>
        </p:nvSpPr>
        <p:spPr>
          <a:xfrm>
            <a:off x="1" y="1"/>
            <a:ext cx="12192000" cy="868719"/>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t>Successful Reduction of Prolonged Fasting Times in Cardiothoracic Surgery</a:t>
            </a:r>
            <a:r>
              <a:rPr lang="en-GB" sz="2800" dirty="0"/>
              <a:t>.</a:t>
            </a:r>
          </a:p>
          <a:p>
            <a:r>
              <a:rPr lang="en-GB" sz="1400" dirty="0" err="1"/>
              <a:t>M.Madden</a:t>
            </a:r>
            <a:r>
              <a:rPr lang="en-GB" sz="1400" dirty="0"/>
              <a:t>*, M. Murray, M. </a:t>
            </a:r>
            <a:r>
              <a:rPr lang="en-GB" sz="1400" dirty="0" err="1"/>
              <a:t>Paguyo</a:t>
            </a:r>
            <a:r>
              <a:rPr lang="en-GB" sz="1400" dirty="0"/>
              <a:t>, E. Barker, J. Gan. </a:t>
            </a:r>
          </a:p>
          <a:p>
            <a:r>
              <a:rPr lang="en-GB" sz="1467" dirty="0"/>
              <a:t>Royal Brompton Hospital, London. </a:t>
            </a:r>
          </a:p>
        </p:txBody>
      </p:sp>
      <p:sp>
        <p:nvSpPr>
          <p:cNvPr id="1029" name="Rectangle 1028">
            <a:extLst>
              <a:ext uri="{FF2B5EF4-FFF2-40B4-BE49-F238E27FC236}">
                <a16:creationId xmlns:a16="http://schemas.microsoft.com/office/drawing/2014/main" id="{2025AF4D-A0DE-EFBD-D047-156D4D55CE31}"/>
              </a:ext>
            </a:extLst>
          </p:cNvPr>
          <p:cNvSpPr/>
          <p:nvPr/>
        </p:nvSpPr>
        <p:spPr>
          <a:xfrm>
            <a:off x="92199" y="3224775"/>
            <a:ext cx="3809492" cy="30898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33" b="1" dirty="0">
                <a:solidFill>
                  <a:schemeClr val="bg1"/>
                </a:solidFill>
              </a:rPr>
              <a:t>Methods</a:t>
            </a:r>
          </a:p>
        </p:txBody>
      </p:sp>
      <p:sp>
        <p:nvSpPr>
          <p:cNvPr id="1030" name="Rectangle 1029">
            <a:extLst>
              <a:ext uri="{FF2B5EF4-FFF2-40B4-BE49-F238E27FC236}">
                <a16:creationId xmlns:a16="http://schemas.microsoft.com/office/drawing/2014/main" id="{C6D1F347-698A-EC21-36EE-07A5C66718B0}"/>
              </a:ext>
            </a:extLst>
          </p:cNvPr>
          <p:cNvSpPr/>
          <p:nvPr/>
        </p:nvSpPr>
        <p:spPr>
          <a:xfrm>
            <a:off x="4144907" y="933265"/>
            <a:ext cx="3904571" cy="30898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33" b="1" dirty="0">
                <a:solidFill>
                  <a:schemeClr val="bg1"/>
                </a:solidFill>
              </a:rPr>
              <a:t>Results </a:t>
            </a:r>
          </a:p>
        </p:txBody>
      </p:sp>
      <p:sp>
        <p:nvSpPr>
          <p:cNvPr id="1031" name="Rectangle 1030">
            <a:extLst>
              <a:ext uri="{FF2B5EF4-FFF2-40B4-BE49-F238E27FC236}">
                <a16:creationId xmlns:a16="http://schemas.microsoft.com/office/drawing/2014/main" id="{181ED291-046B-CE99-D651-BB55D1CD761D}"/>
              </a:ext>
            </a:extLst>
          </p:cNvPr>
          <p:cNvSpPr/>
          <p:nvPr/>
        </p:nvSpPr>
        <p:spPr>
          <a:xfrm>
            <a:off x="95550" y="931426"/>
            <a:ext cx="3809492" cy="30898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33" b="1" dirty="0">
                <a:solidFill>
                  <a:schemeClr val="bg1"/>
                </a:solidFill>
              </a:rPr>
              <a:t>Introduction</a:t>
            </a:r>
            <a:r>
              <a:rPr lang="en-GB" sz="1057" b="1" dirty="0">
                <a:solidFill>
                  <a:schemeClr val="bg1"/>
                </a:solidFill>
              </a:rPr>
              <a:t> </a:t>
            </a:r>
          </a:p>
        </p:txBody>
      </p:sp>
      <p:sp>
        <p:nvSpPr>
          <p:cNvPr id="2" name="TextBox 1">
            <a:extLst>
              <a:ext uri="{FF2B5EF4-FFF2-40B4-BE49-F238E27FC236}">
                <a16:creationId xmlns:a16="http://schemas.microsoft.com/office/drawing/2014/main" id="{F95000E9-70FF-BB7D-2C2F-9D152AE32E3E}"/>
              </a:ext>
            </a:extLst>
          </p:cNvPr>
          <p:cNvSpPr txBox="1"/>
          <p:nvPr/>
        </p:nvSpPr>
        <p:spPr>
          <a:xfrm>
            <a:off x="11053" y="1094806"/>
            <a:ext cx="3969536" cy="2102242"/>
          </a:xfrm>
          <a:prstGeom prst="rect">
            <a:avLst/>
          </a:prstGeom>
          <a:noFill/>
        </p:spPr>
        <p:txBody>
          <a:bodyPr wrap="square" rtlCol="0">
            <a:spAutoFit/>
          </a:bodyPr>
          <a:lstStyle/>
          <a:p>
            <a:pPr algn="just"/>
            <a:br>
              <a:rPr lang="en-GB" sz="933" dirty="0"/>
            </a:br>
            <a:r>
              <a:rPr lang="en-GB" sz="933" dirty="0"/>
              <a:t>I</a:t>
            </a:r>
            <a:r>
              <a:rPr lang="en-GB" sz="933" dirty="0">
                <a:solidFill>
                  <a:srgbClr val="1C1D1E"/>
                </a:solidFill>
                <a:ea typeface="Verdana" panose="020B0604030504040204" pitchFamily="34" charset="0"/>
              </a:rPr>
              <a:t>nternational pre-operative fasting guidelines are well established; recommending a 2 hour fasting period for clear fluids in adults</a:t>
            </a:r>
            <a:r>
              <a:rPr lang="en-GB" sz="933" baseline="30000" dirty="0">
                <a:solidFill>
                  <a:srgbClr val="1C1D1E"/>
                </a:solidFill>
                <a:ea typeface="Verdana" panose="020B0604030504040204" pitchFamily="34" charset="0"/>
              </a:rPr>
              <a:t>1</a:t>
            </a:r>
            <a:r>
              <a:rPr lang="en-GB" sz="933" dirty="0">
                <a:solidFill>
                  <a:srgbClr val="1C1D1E"/>
                </a:solidFill>
                <a:ea typeface="Verdana" panose="020B0604030504040204" pitchFamily="34" charset="0"/>
              </a:rPr>
              <a:t>. Despite this, actual fasting periods are many times in excess of the recommended time.</a:t>
            </a:r>
          </a:p>
          <a:p>
            <a:pPr algn="just"/>
            <a:endParaRPr lang="en-GB" sz="933" dirty="0">
              <a:solidFill>
                <a:srgbClr val="1C1D1E"/>
              </a:solidFill>
              <a:ea typeface="Verdana" panose="020B0604030504040204" pitchFamily="34" charset="0"/>
            </a:endParaRPr>
          </a:p>
          <a:p>
            <a:pPr algn="just"/>
            <a:r>
              <a:rPr lang="en-GB" sz="933" dirty="0">
                <a:solidFill>
                  <a:srgbClr val="1C1D1E"/>
                </a:solidFill>
                <a:ea typeface="Verdana" panose="020B0604030504040204" pitchFamily="34" charset="0"/>
              </a:rPr>
              <a:t>Evidence shows that incidence of pulmonary aspiration and associated morbidity is rare</a:t>
            </a:r>
            <a:r>
              <a:rPr lang="en-GB" sz="933" baseline="30000" dirty="0">
                <a:solidFill>
                  <a:srgbClr val="1C1D1E"/>
                </a:solidFill>
                <a:ea typeface="Verdana" panose="020B0604030504040204" pitchFamily="34" charset="0"/>
              </a:rPr>
              <a:t>2</a:t>
            </a:r>
            <a:r>
              <a:rPr lang="en-GB" sz="933" dirty="0">
                <a:solidFill>
                  <a:srgbClr val="1C1D1E"/>
                </a:solidFill>
                <a:ea typeface="Verdana" panose="020B0604030504040204" pitchFamily="34" charset="0"/>
              </a:rPr>
              <a:t>. Prolonged fasting times however can lead to adverse effects such as dehydration, anxiety, post operative nausea and vomiting, metabolic derangements and delirium</a:t>
            </a:r>
            <a:r>
              <a:rPr lang="en-GB" sz="933" baseline="30000" dirty="0">
                <a:solidFill>
                  <a:srgbClr val="1C1D1E"/>
                </a:solidFill>
                <a:ea typeface="Verdana" panose="020B0604030504040204" pitchFamily="34" charset="0"/>
              </a:rPr>
              <a:t>3,4</a:t>
            </a:r>
            <a:r>
              <a:rPr lang="en-GB" sz="933" dirty="0">
                <a:solidFill>
                  <a:srgbClr val="1C1D1E"/>
                </a:solidFill>
                <a:ea typeface="Verdana" panose="020B0604030504040204" pitchFamily="34" charset="0"/>
              </a:rPr>
              <a:t>.</a:t>
            </a:r>
            <a:endParaRPr lang="en-GB" sz="933" dirty="0">
              <a:ea typeface="Verdana" panose="020B0604030504040204" pitchFamily="34" charset="0"/>
            </a:endParaRPr>
          </a:p>
          <a:p>
            <a:pPr algn="just"/>
            <a:endParaRPr lang="en-GB" sz="933" dirty="0">
              <a:ea typeface="Verdana" panose="020B0604030504040204" pitchFamily="34" charset="0"/>
            </a:endParaRPr>
          </a:p>
          <a:p>
            <a:pPr algn="just"/>
            <a:r>
              <a:rPr lang="en-GB" sz="933" dirty="0">
                <a:ea typeface="Verdana" panose="020B0604030504040204" pitchFamily="34" charset="0"/>
              </a:rPr>
              <a:t>In the drive to optimise peri-operative care, there is a growing movement to reduce excessive fasting times. Here we present the implementation of a ‘Sip </a:t>
            </a:r>
            <a:r>
              <a:rPr lang="en-GB" sz="933" dirty="0" err="1">
                <a:ea typeface="Verdana" panose="020B0604030504040204" pitchFamily="34" charset="0"/>
              </a:rPr>
              <a:t>Til</a:t>
            </a:r>
            <a:r>
              <a:rPr lang="en-GB" sz="933" dirty="0">
                <a:ea typeface="Verdana" panose="020B0604030504040204" pitchFamily="34" charset="0"/>
              </a:rPr>
              <a:t> Send’ Quality Improvement initiative in a tertiary London Cardio-thoracic centre.</a:t>
            </a:r>
            <a:endParaRPr lang="en-GB" sz="933" dirty="0"/>
          </a:p>
        </p:txBody>
      </p:sp>
      <p:sp>
        <p:nvSpPr>
          <p:cNvPr id="11" name="TextBox 10">
            <a:extLst>
              <a:ext uri="{FF2B5EF4-FFF2-40B4-BE49-F238E27FC236}">
                <a16:creationId xmlns:a16="http://schemas.microsoft.com/office/drawing/2014/main" id="{FB2004D0-6B2F-BFCC-4652-1E0B0DD03EE1}"/>
              </a:ext>
            </a:extLst>
          </p:cNvPr>
          <p:cNvSpPr txBox="1"/>
          <p:nvPr/>
        </p:nvSpPr>
        <p:spPr>
          <a:xfrm>
            <a:off x="8140242" y="3277627"/>
            <a:ext cx="3881285" cy="1271630"/>
          </a:xfrm>
          <a:prstGeom prst="rect">
            <a:avLst/>
          </a:prstGeom>
          <a:noFill/>
        </p:spPr>
        <p:txBody>
          <a:bodyPr wrap="square" lIns="121920" tIns="60960" rIns="121920" bIns="60960" anchor="t">
            <a:spAutoFit/>
          </a:bodyPr>
          <a:lstStyle/>
          <a:p>
            <a:pPr algn="just" fontAlgn="base"/>
            <a:r>
              <a:rPr lang="en-GB" sz="933" dirty="0">
                <a:solidFill>
                  <a:srgbClr val="000000"/>
                </a:solidFill>
              </a:rPr>
              <a:t>We have demonstrated a successful reduction fasting time for clear fluids times in an adult cardiothoracic patient cohort. This success was underpinned by collaborative, multi-dimensional team working, ranging from catering staff to all levels of ward and theatre staff. </a:t>
            </a:r>
          </a:p>
          <a:p>
            <a:pPr algn="just" rtl="0" fontAlgn="base"/>
            <a:endParaRPr lang="en-GB" sz="933" dirty="0">
              <a:solidFill>
                <a:srgbClr val="000000"/>
              </a:solidFill>
            </a:endParaRPr>
          </a:p>
          <a:p>
            <a:pPr algn="just" rtl="0" fontAlgn="base"/>
            <a:r>
              <a:rPr lang="en-GB" sz="933" dirty="0">
                <a:solidFill>
                  <a:srgbClr val="000000"/>
                </a:solidFill>
              </a:rPr>
              <a:t>We plan to repeat data collection and subsequent interventions in line with a Plan-Do-Cycle-Act approach to ensure sustained improvements and monitor for potential adverse events.  </a:t>
            </a:r>
          </a:p>
        </p:txBody>
      </p:sp>
      <p:sp>
        <p:nvSpPr>
          <p:cNvPr id="21" name="TextBox 20">
            <a:extLst>
              <a:ext uri="{FF2B5EF4-FFF2-40B4-BE49-F238E27FC236}">
                <a16:creationId xmlns:a16="http://schemas.microsoft.com/office/drawing/2014/main" id="{F8027B26-F1CB-1D04-DB84-E361A77CF9FA}"/>
              </a:ext>
            </a:extLst>
          </p:cNvPr>
          <p:cNvSpPr txBox="1"/>
          <p:nvPr/>
        </p:nvSpPr>
        <p:spPr>
          <a:xfrm>
            <a:off x="4055328" y="979003"/>
            <a:ext cx="4028201" cy="2953501"/>
          </a:xfrm>
          <a:prstGeom prst="rect">
            <a:avLst/>
          </a:prstGeom>
          <a:noFill/>
        </p:spPr>
        <p:txBody>
          <a:bodyPr wrap="square" lIns="121920" tIns="60960" rIns="121920" bIns="60960" rtlCol="0" anchor="t">
            <a:spAutoFit/>
          </a:bodyPr>
          <a:lstStyle/>
          <a:p>
            <a:pPr algn="just"/>
            <a:br>
              <a:rPr lang="en-GB" sz="800" dirty="0"/>
            </a:br>
            <a:endParaRPr lang="en-GB" sz="800" dirty="0"/>
          </a:p>
          <a:p>
            <a:pPr algn="just" fontAlgn="base"/>
            <a:r>
              <a:rPr lang="en-GB" sz="933" dirty="0">
                <a:solidFill>
                  <a:srgbClr val="000000"/>
                </a:solidFill>
              </a:rPr>
              <a:t>Baseline data (</a:t>
            </a:r>
            <a:r>
              <a:rPr lang="en-GB" sz="933" i="1" dirty="0">
                <a:solidFill>
                  <a:srgbClr val="000000"/>
                </a:solidFill>
              </a:rPr>
              <a:t>n</a:t>
            </a:r>
            <a:r>
              <a:rPr lang="en-GB" sz="933" dirty="0">
                <a:solidFill>
                  <a:srgbClr val="000000"/>
                </a:solidFill>
              </a:rPr>
              <a:t>=61) showed a median fluid fasting time of 7.6 hours (IQR 4.2-11.0 hours). Two months following the roll out of ‘Sip Til Send’, fasting times were re-audited (</a:t>
            </a:r>
            <a:r>
              <a:rPr lang="en-GB" sz="933" i="1" dirty="0">
                <a:solidFill>
                  <a:srgbClr val="000000"/>
                </a:solidFill>
              </a:rPr>
              <a:t>n</a:t>
            </a:r>
            <a:r>
              <a:rPr lang="en-GB" sz="933" dirty="0">
                <a:solidFill>
                  <a:srgbClr val="000000"/>
                </a:solidFill>
              </a:rPr>
              <a:t>=59). This showed a reduction of median fluid fasting time to 1.4 hours (IQR 0.8-2.3 hours). The distribution of fasting times pre, and post intervention is displayed in Figure 3.  </a:t>
            </a:r>
          </a:p>
          <a:p>
            <a:pPr algn="just" rtl="0" fontAlgn="base"/>
            <a:endParaRPr lang="en-GB" sz="933" dirty="0">
              <a:solidFill>
                <a:srgbClr val="000000"/>
              </a:solidFill>
            </a:endParaRPr>
          </a:p>
          <a:p>
            <a:pPr algn="just" fontAlgn="base"/>
            <a:r>
              <a:rPr lang="en-GB" sz="933" dirty="0">
                <a:solidFill>
                  <a:srgbClr val="000000"/>
                </a:solidFill>
              </a:rPr>
              <a:t>Patients were asked to score their thirst from 1 (no thirst) to 10 (maximum thirst). Baseline data showed a median score of 7. This was reduced to a median score of 5 after the introduction of ‘Sip Til Send’. All patients reported their fasting instructions were clearly communicated to them.  </a:t>
            </a:r>
          </a:p>
          <a:p>
            <a:pPr algn="just" rtl="0" fontAlgn="base"/>
            <a:endParaRPr lang="en-GB" sz="933" dirty="0">
              <a:solidFill>
                <a:srgbClr val="000000"/>
              </a:solidFill>
            </a:endParaRPr>
          </a:p>
          <a:p>
            <a:pPr algn="just" rtl="0" fontAlgn="base"/>
            <a:r>
              <a:rPr lang="en-GB" sz="933" dirty="0">
                <a:solidFill>
                  <a:srgbClr val="000000"/>
                </a:solidFill>
              </a:rPr>
              <a:t>No adverse events or concerns were reported by the anaesthetic or surgical teams during the audit period. Longer term monitoring of potential resultant adverse events is currently being conducted, in line with our QIP process. </a:t>
            </a:r>
          </a:p>
          <a:p>
            <a:pPr algn="just" rtl="0" fontAlgn="base"/>
            <a:endParaRPr lang="en-GB" sz="933" dirty="0">
              <a:solidFill>
                <a:srgbClr val="000000"/>
              </a:solidFill>
            </a:endParaRPr>
          </a:p>
          <a:p>
            <a:pPr algn="just" rtl="0" fontAlgn="base"/>
            <a:r>
              <a:rPr lang="en-GB" sz="933" dirty="0">
                <a:solidFill>
                  <a:srgbClr val="000000"/>
                </a:solidFill>
              </a:rPr>
              <a:t>Survey data was collected from nursing staff following the educational sessions. 93% of nursing staff found the educational sessions useful. No concerns from nursing staff were reported. </a:t>
            </a:r>
          </a:p>
        </p:txBody>
      </p:sp>
      <p:sp>
        <p:nvSpPr>
          <p:cNvPr id="23" name="TextBox 22">
            <a:extLst>
              <a:ext uri="{FF2B5EF4-FFF2-40B4-BE49-F238E27FC236}">
                <a16:creationId xmlns:a16="http://schemas.microsoft.com/office/drawing/2014/main" id="{B99EC1AA-8535-451E-3B03-2FD8365C14D0}"/>
              </a:ext>
            </a:extLst>
          </p:cNvPr>
          <p:cNvSpPr txBox="1"/>
          <p:nvPr/>
        </p:nvSpPr>
        <p:spPr>
          <a:xfrm>
            <a:off x="9451" y="3561761"/>
            <a:ext cx="3969535" cy="953723"/>
          </a:xfrm>
          <a:prstGeom prst="rect">
            <a:avLst/>
          </a:prstGeom>
          <a:noFill/>
        </p:spPr>
        <p:txBody>
          <a:bodyPr wrap="square">
            <a:spAutoFit/>
          </a:bodyPr>
          <a:lstStyle/>
          <a:p>
            <a:pPr algn="just" rtl="0" fontAlgn="base"/>
            <a:r>
              <a:rPr lang="en-GB" sz="933" dirty="0">
                <a:solidFill>
                  <a:srgbClr val="000000"/>
                </a:solidFill>
              </a:rPr>
              <a:t>An adult ’Sip </a:t>
            </a:r>
            <a:r>
              <a:rPr lang="en-GB" sz="933" dirty="0" err="1">
                <a:solidFill>
                  <a:srgbClr val="000000"/>
                </a:solidFill>
              </a:rPr>
              <a:t>Til</a:t>
            </a:r>
            <a:r>
              <a:rPr lang="en-GB" sz="933" dirty="0">
                <a:solidFill>
                  <a:srgbClr val="000000"/>
                </a:solidFill>
              </a:rPr>
              <a:t> Send’ policy was devised following consultation and agreement of the anaesthetic department [Figure 1]. The timeline of implementation is as below [Figure 2]. An audit of baseline fasting data and following implementation was conducted for all elective cases. Emergency procedures were excluded from this policy.  There was no change to fasting times for solids. </a:t>
            </a:r>
          </a:p>
        </p:txBody>
      </p:sp>
      <p:sp>
        <p:nvSpPr>
          <p:cNvPr id="34" name="Rectangle 33">
            <a:extLst>
              <a:ext uri="{FF2B5EF4-FFF2-40B4-BE49-F238E27FC236}">
                <a16:creationId xmlns:a16="http://schemas.microsoft.com/office/drawing/2014/main" id="{90919411-AFCF-38DA-9897-C3C608045104}"/>
              </a:ext>
            </a:extLst>
          </p:cNvPr>
          <p:cNvSpPr/>
          <p:nvPr/>
        </p:nvSpPr>
        <p:spPr>
          <a:xfrm>
            <a:off x="8289664" y="983767"/>
            <a:ext cx="3638481" cy="1907016"/>
          </a:xfrm>
          <a:prstGeom prst="rect">
            <a:avLst/>
          </a:prstGeom>
          <a:solidFill>
            <a:srgbClr val="FFF8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33" name="TextBox 32">
            <a:extLst>
              <a:ext uri="{FF2B5EF4-FFF2-40B4-BE49-F238E27FC236}">
                <a16:creationId xmlns:a16="http://schemas.microsoft.com/office/drawing/2014/main" id="{C454D5B5-D62B-CF34-697A-C3411D23C847}"/>
              </a:ext>
            </a:extLst>
          </p:cNvPr>
          <p:cNvSpPr txBox="1"/>
          <p:nvPr/>
        </p:nvSpPr>
        <p:spPr>
          <a:xfrm>
            <a:off x="8386075" y="2521450"/>
            <a:ext cx="3244575" cy="338554"/>
          </a:xfrm>
          <a:prstGeom prst="rect">
            <a:avLst/>
          </a:prstGeom>
          <a:noFill/>
        </p:spPr>
        <p:txBody>
          <a:bodyPr wrap="square" rtlCol="0">
            <a:spAutoFit/>
          </a:bodyPr>
          <a:lstStyle/>
          <a:p>
            <a:pPr algn="just"/>
            <a:r>
              <a:rPr lang="en-US" sz="800" b="1" dirty="0"/>
              <a:t>Figure 3</a:t>
            </a:r>
            <a:r>
              <a:rPr lang="en-US" sz="800" dirty="0"/>
              <a:t>. Distribution of Fasting Time for Fluids prior to, and after, the introduction of the 'Sip </a:t>
            </a:r>
            <a:r>
              <a:rPr lang="en-US" sz="800" dirty="0" err="1"/>
              <a:t>Til</a:t>
            </a:r>
            <a:r>
              <a:rPr lang="en-US" sz="800" dirty="0"/>
              <a:t> Send</a:t>
            </a:r>
            <a:r>
              <a:rPr lang="en-US" sz="800"/>
              <a:t>’ policy. </a:t>
            </a:r>
            <a:endParaRPr lang="en-GB" sz="800" dirty="0"/>
          </a:p>
        </p:txBody>
      </p:sp>
      <p:sp>
        <p:nvSpPr>
          <p:cNvPr id="35" name="TextBox 34">
            <a:extLst>
              <a:ext uri="{FF2B5EF4-FFF2-40B4-BE49-F238E27FC236}">
                <a16:creationId xmlns:a16="http://schemas.microsoft.com/office/drawing/2014/main" id="{ADCDB38B-5518-A334-4C05-8F65D28112C1}"/>
              </a:ext>
            </a:extLst>
          </p:cNvPr>
          <p:cNvSpPr txBox="1"/>
          <p:nvPr/>
        </p:nvSpPr>
        <p:spPr>
          <a:xfrm>
            <a:off x="4643416" y="3999325"/>
            <a:ext cx="1299073" cy="338554"/>
          </a:xfrm>
          <a:prstGeom prst="rect">
            <a:avLst/>
          </a:prstGeom>
          <a:noFill/>
        </p:spPr>
        <p:txBody>
          <a:bodyPr wrap="square" rtlCol="0">
            <a:spAutoFit/>
          </a:bodyPr>
          <a:lstStyle/>
          <a:p>
            <a:r>
              <a:rPr lang="en-GB" sz="800" b="1" dirty="0"/>
              <a:t>Figure 1. </a:t>
            </a:r>
            <a:r>
              <a:rPr lang="en-GB" sz="800" dirty="0"/>
              <a:t>The finalised  ‘Sip </a:t>
            </a:r>
            <a:r>
              <a:rPr lang="en-GB" sz="800" dirty="0" err="1"/>
              <a:t>Til</a:t>
            </a:r>
            <a:r>
              <a:rPr lang="en-GB" sz="800" dirty="0"/>
              <a:t> Send’ guideline. </a:t>
            </a:r>
          </a:p>
        </p:txBody>
      </p:sp>
      <p:sp>
        <p:nvSpPr>
          <p:cNvPr id="53" name="TextBox 52">
            <a:extLst>
              <a:ext uri="{FF2B5EF4-FFF2-40B4-BE49-F238E27FC236}">
                <a16:creationId xmlns:a16="http://schemas.microsoft.com/office/drawing/2014/main" id="{F96A9A20-FD1F-404C-C3BA-DF96459199B9}"/>
              </a:ext>
            </a:extLst>
          </p:cNvPr>
          <p:cNvSpPr txBox="1"/>
          <p:nvPr/>
        </p:nvSpPr>
        <p:spPr>
          <a:xfrm>
            <a:off x="9971968" y="6646852"/>
            <a:ext cx="4099296" cy="215444"/>
          </a:xfrm>
          <a:prstGeom prst="rect">
            <a:avLst/>
          </a:prstGeom>
          <a:noFill/>
        </p:spPr>
        <p:txBody>
          <a:bodyPr wrap="square" rtlCol="0">
            <a:spAutoFit/>
          </a:bodyPr>
          <a:lstStyle/>
          <a:p>
            <a:r>
              <a:rPr lang="en-GB" sz="800" dirty="0">
                <a:cs typeface="Arial" panose="020B0604020202020204" pitchFamily="34" charset="0"/>
              </a:rPr>
              <a:t>*Correspondence to: </a:t>
            </a:r>
            <a:r>
              <a:rPr lang="en-GB" sz="800" dirty="0">
                <a:cs typeface="Arial" panose="020B0604020202020204" pitchFamily="34" charset="0"/>
                <a:hlinkClick r:id="rId4"/>
              </a:rPr>
              <a:t>mary.madden4@nhs.net</a:t>
            </a:r>
            <a:r>
              <a:rPr lang="en-GB" sz="800" dirty="0">
                <a:cs typeface="Arial" panose="020B0604020202020204" pitchFamily="34" charset="0"/>
              </a:rPr>
              <a:t>  </a:t>
            </a:r>
          </a:p>
        </p:txBody>
      </p:sp>
      <p:sp>
        <p:nvSpPr>
          <p:cNvPr id="30" name="Rectangle 29">
            <a:extLst>
              <a:ext uri="{FF2B5EF4-FFF2-40B4-BE49-F238E27FC236}">
                <a16:creationId xmlns:a16="http://schemas.microsoft.com/office/drawing/2014/main" id="{9C6A6173-54CF-138A-96E5-6291C9286771}"/>
              </a:ext>
            </a:extLst>
          </p:cNvPr>
          <p:cNvSpPr/>
          <p:nvPr/>
        </p:nvSpPr>
        <p:spPr>
          <a:xfrm>
            <a:off x="8232321" y="4615223"/>
            <a:ext cx="3809492" cy="30898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33" b="1" dirty="0">
                <a:solidFill>
                  <a:schemeClr val="bg1"/>
                </a:solidFill>
              </a:rPr>
              <a:t>Acknowledgements</a:t>
            </a:r>
            <a:r>
              <a:rPr lang="en-GB" sz="1057" b="1" dirty="0">
                <a:solidFill>
                  <a:schemeClr val="bg1"/>
                </a:solidFill>
              </a:rPr>
              <a:t> </a:t>
            </a:r>
          </a:p>
        </p:txBody>
      </p:sp>
      <p:sp>
        <p:nvSpPr>
          <p:cNvPr id="61" name="Rectangle 60">
            <a:extLst>
              <a:ext uri="{FF2B5EF4-FFF2-40B4-BE49-F238E27FC236}">
                <a16:creationId xmlns:a16="http://schemas.microsoft.com/office/drawing/2014/main" id="{0ED94858-BFF4-3047-2239-FAB02EDFC20D}"/>
              </a:ext>
            </a:extLst>
          </p:cNvPr>
          <p:cNvSpPr/>
          <p:nvPr/>
        </p:nvSpPr>
        <p:spPr>
          <a:xfrm>
            <a:off x="8235937" y="5381697"/>
            <a:ext cx="3809492" cy="30898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33" b="1" dirty="0">
                <a:solidFill>
                  <a:schemeClr val="bg1"/>
                </a:solidFill>
              </a:rPr>
              <a:t>References</a:t>
            </a:r>
          </a:p>
        </p:txBody>
      </p:sp>
      <p:sp>
        <p:nvSpPr>
          <p:cNvPr id="6" name="TextBox 5">
            <a:extLst>
              <a:ext uri="{FF2B5EF4-FFF2-40B4-BE49-F238E27FC236}">
                <a16:creationId xmlns:a16="http://schemas.microsoft.com/office/drawing/2014/main" id="{A2ADC222-3FF3-55A6-7519-6A17A938DDC1}"/>
              </a:ext>
            </a:extLst>
          </p:cNvPr>
          <p:cNvSpPr txBox="1"/>
          <p:nvPr/>
        </p:nvSpPr>
        <p:spPr>
          <a:xfrm>
            <a:off x="8163523" y="5690233"/>
            <a:ext cx="3903868" cy="1016240"/>
          </a:xfrm>
          <a:prstGeom prst="rect">
            <a:avLst/>
          </a:prstGeom>
          <a:noFill/>
        </p:spPr>
        <p:txBody>
          <a:bodyPr wrap="square">
            <a:spAutoFit/>
          </a:bodyPr>
          <a:lstStyle/>
          <a:p>
            <a:pPr algn="just"/>
            <a:r>
              <a:rPr lang="en-GB" sz="667" dirty="0">
                <a:solidFill>
                  <a:srgbClr val="2A2A2A"/>
                </a:solidFill>
              </a:rPr>
              <a:t>1.</a:t>
            </a:r>
            <a:r>
              <a:rPr lang="en-GB" sz="667" dirty="0">
                <a:solidFill>
                  <a:srgbClr val="1C1D1E"/>
                </a:solidFill>
              </a:rPr>
              <a:t> Smith I, </a:t>
            </a:r>
            <a:r>
              <a:rPr lang="en-GB" sz="667" dirty="0" err="1">
                <a:solidFill>
                  <a:srgbClr val="1C1D1E"/>
                </a:solidFill>
              </a:rPr>
              <a:t>Kranke</a:t>
            </a:r>
            <a:r>
              <a:rPr lang="en-GB" sz="667" dirty="0">
                <a:solidFill>
                  <a:srgbClr val="1C1D1E"/>
                </a:solidFill>
              </a:rPr>
              <a:t> P, Murat I, et al. Perioperative fasting in adults and children: guidelines from the European Society of Anaesthesiology. </a:t>
            </a:r>
            <a:r>
              <a:rPr lang="en-GB" sz="667" i="1" dirty="0">
                <a:solidFill>
                  <a:srgbClr val="1C1D1E"/>
                </a:solidFill>
              </a:rPr>
              <a:t>European Journal of Anaesthesiology</a:t>
            </a:r>
            <a:r>
              <a:rPr lang="en-GB" sz="667" dirty="0">
                <a:solidFill>
                  <a:srgbClr val="1C1D1E"/>
                </a:solidFill>
              </a:rPr>
              <a:t> 2011; </a:t>
            </a:r>
            <a:r>
              <a:rPr lang="en-GB" sz="667" b="1" dirty="0">
                <a:solidFill>
                  <a:srgbClr val="1C1D1E"/>
                </a:solidFill>
              </a:rPr>
              <a:t>28</a:t>
            </a:r>
            <a:r>
              <a:rPr lang="en-GB" sz="667" dirty="0">
                <a:solidFill>
                  <a:srgbClr val="1C1D1E"/>
                </a:solidFill>
              </a:rPr>
              <a:t>: 556–69.</a:t>
            </a:r>
            <a:r>
              <a:rPr lang="en-GB" sz="667" dirty="0">
                <a:solidFill>
                  <a:srgbClr val="2A2A2A"/>
                </a:solidFill>
              </a:rPr>
              <a:t> </a:t>
            </a:r>
          </a:p>
          <a:p>
            <a:pPr algn="just"/>
            <a:r>
              <a:rPr lang="en-GB" sz="667" dirty="0">
                <a:solidFill>
                  <a:srgbClr val="2A2A2A"/>
                </a:solidFill>
              </a:rPr>
              <a:t>2. T. M. Cook, N. Woodall, C. </a:t>
            </a:r>
            <a:r>
              <a:rPr lang="en-GB" sz="667" dirty="0" err="1">
                <a:solidFill>
                  <a:srgbClr val="2A2A2A"/>
                </a:solidFill>
              </a:rPr>
              <a:t>Frerk</a:t>
            </a:r>
            <a:r>
              <a:rPr lang="en-GB" sz="667" dirty="0">
                <a:solidFill>
                  <a:srgbClr val="2A2A2A"/>
                </a:solidFill>
              </a:rPr>
              <a:t>, A national survey of the impact of NAP4 on airway management practice in United Kingdom hospitals: closing the safety gap in anaesthesia, intensive care and the emergency department, </a:t>
            </a:r>
            <a:r>
              <a:rPr lang="en-GB" sz="667" i="1" dirty="0">
                <a:solidFill>
                  <a:srgbClr val="2A2A2A"/>
                </a:solidFill>
              </a:rPr>
              <a:t>Br J </a:t>
            </a:r>
            <a:r>
              <a:rPr lang="en-GB" sz="667" i="1" dirty="0" err="1">
                <a:solidFill>
                  <a:srgbClr val="2A2A2A"/>
                </a:solidFill>
              </a:rPr>
              <a:t>Anaesth</a:t>
            </a:r>
            <a:r>
              <a:rPr lang="en-GB" sz="667" dirty="0">
                <a:solidFill>
                  <a:srgbClr val="2A2A2A"/>
                </a:solidFill>
              </a:rPr>
              <a:t>. 2016 Aug;117(2): 182-190</a:t>
            </a:r>
          </a:p>
          <a:p>
            <a:pPr algn="just"/>
            <a:r>
              <a:rPr lang="en-GB" sz="667" dirty="0">
                <a:solidFill>
                  <a:srgbClr val="333333"/>
                </a:solidFill>
              </a:rPr>
              <a:t>3. Morrison CE, Ritchie-McLean S, Jha A, Mythen M. Two hours too long: time to review fasting guidelines for clear fluids. Br J </a:t>
            </a:r>
            <a:r>
              <a:rPr lang="en-GB" sz="667" dirty="0" err="1">
                <a:solidFill>
                  <a:srgbClr val="333333"/>
                </a:solidFill>
              </a:rPr>
              <a:t>Anaesth</a:t>
            </a:r>
            <a:r>
              <a:rPr lang="en-GB" sz="667" dirty="0">
                <a:solidFill>
                  <a:srgbClr val="333333"/>
                </a:solidFill>
              </a:rPr>
              <a:t>. 2020;124(4):363–66.</a:t>
            </a:r>
          </a:p>
          <a:p>
            <a:pPr algn="just"/>
            <a:r>
              <a:rPr lang="en-GB" sz="667" dirty="0">
                <a:solidFill>
                  <a:srgbClr val="333333"/>
                </a:solidFill>
              </a:rPr>
              <a:t>4. </a:t>
            </a:r>
            <a:r>
              <a:rPr lang="en-GB" sz="667" dirty="0">
                <a:solidFill>
                  <a:srgbClr val="212121"/>
                </a:solidFill>
              </a:rPr>
              <a:t>McCracken GC, Montgomery J. Postoperative nausea and vomiting after unrestricted clear fluids before day surgery: A retrospective analysis. </a:t>
            </a:r>
            <a:r>
              <a:rPr lang="en-GB" sz="667" dirty="0" err="1">
                <a:solidFill>
                  <a:srgbClr val="212121"/>
                </a:solidFill>
              </a:rPr>
              <a:t>Eur</a:t>
            </a:r>
            <a:r>
              <a:rPr lang="en-GB" sz="667" dirty="0">
                <a:solidFill>
                  <a:srgbClr val="212121"/>
                </a:solidFill>
              </a:rPr>
              <a:t> J </a:t>
            </a:r>
            <a:r>
              <a:rPr lang="en-GB" sz="667" dirty="0" err="1">
                <a:solidFill>
                  <a:srgbClr val="212121"/>
                </a:solidFill>
              </a:rPr>
              <a:t>Anaesthesiol</a:t>
            </a:r>
            <a:r>
              <a:rPr lang="en-GB" sz="667" dirty="0">
                <a:solidFill>
                  <a:srgbClr val="212121"/>
                </a:solidFill>
              </a:rPr>
              <a:t>. 2018 May;35(5):337-342. </a:t>
            </a:r>
            <a:endParaRPr lang="en-GB" sz="667" dirty="0"/>
          </a:p>
        </p:txBody>
      </p:sp>
      <p:grpSp>
        <p:nvGrpSpPr>
          <p:cNvPr id="13" name="Group 12">
            <a:extLst>
              <a:ext uri="{FF2B5EF4-FFF2-40B4-BE49-F238E27FC236}">
                <a16:creationId xmlns:a16="http://schemas.microsoft.com/office/drawing/2014/main" id="{93D9B69E-AD4A-D9DD-C139-BBC70473773C}"/>
              </a:ext>
            </a:extLst>
          </p:cNvPr>
          <p:cNvGrpSpPr/>
          <p:nvPr/>
        </p:nvGrpSpPr>
        <p:grpSpPr>
          <a:xfrm>
            <a:off x="86430" y="4553247"/>
            <a:ext cx="5390612" cy="2071879"/>
            <a:chOff x="-3047726" y="25790479"/>
            <a:chExt cx="24431294" cy="9323627"/>
          </a:xfrm>
          <a:solidFill>
            <a:srgbClr val="FFF0C5">
              <a:alpha val="29804"/>
            </a:srgbClr>
          </a:solidFill>
        </p:grpSpPr>
        <p:sp>
          <p:nvSpPr>
            <p:cNvPr id="18" name="Rectangle: Rounded Corners 19">
              <a:extLst>
                <a:ext uri="{FF2B5EF4-FFF2-40B4-BE49-F238E27FC236}">
                  <a16:creationId xmlns:a16="http://schemas.microsoft.com/office/drawing/2014/main" id="{E556B44F-7833-298C-DC30-F5AF76169FF6}"/>
                </a:ext>
              </a:extLst>
            </p:cNvPr>
            <p:cNvSpPr/>
            <p:nvPr/>
          </p:nvSpPr>
          <p:spPr>
            <a:xfrm>
              <a:off x="-3047726" y="25790479"/>
              <a:ext cx="24431294" cy="9323627"/>
            </a:xfrm>
            <a:prstGeom prst="round2Diag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graphicFrame>
          <p:nvGraphicFramePr>
            <p:cNvPr id="19" name="Diagram 3">
              <a:extLst>
                <a:ext uri="{FF2B5EF4-FFF2-40B4-BE49-F238E27FC236}">
                  <a16:creationId xmlns:a16="http://schemas.microsoft.com/office/drawing/2014/main" id="{BA52F718-209C-68E6-7305-D6CF3B0E8E4B}"/>
                </a:ext>
              </a:extLst>
            </p:cNvPr>
            <p:cNvGraphicFramePr/>
            <p:nvPr>
              <p:extLst>
                <p:ext uri="{D42A27DB-BD31-4B8C-83A1-F6EECF244321}">
                  <p14:modId xmlns:p14="http://schemas.microsoft.com/office/powerpoint/2010/main" val="3269855264"/>
                </p:ext>
              </p:extLst>
            </p:nvPr>
          </p:nvGraphicFramePr>
          <p:xfrm>
            <a:off x="-2233200" y="26056284"/>
            <a:ext cx="22802237" cy="870335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sp>
        <p:nvSpPr>
          <p:cNvPr id="36" name="TextBox 35">
            <a:extLst>
              <a:ext uri="{FF2B5EF4-FFF2-40B4-BE49-F238E27FC236}">
                <a16:creationId xmlns:a16="http://schemas.microsoft.com/office/drawing/2014/main" id="{C90B17C5-4C47-A11D-4029-8B2E576F696B}"/>
              </a:ext>
            </a:extLst>
          </p:cNvPr>
          <p:cNvSpPr txBox="1"/>
          <p:nvPr/>
        </p:nvSpPr>
        <p:spPr>
          <a:xfrm>
            <a:off x="10885" y="6591860"/>
            <a:ext cx="3639138" cy="215444"/>
          </a:xfrm>
          <a:prstGeom prst="rect">
            <a:avLst/>
          </a:prstGeom>
          <a:noFill/>
        </p:spPr>
        <p:txBody>
          <a:bodyPr wrap="none" rtlCol="0">
            <a:spAutoFit/>
          </a:bodyPr>
          <a:lstStyle/>
          <a:p>
            <a:r>
              <a:rPr lang="en-GB" sz="800" b="1" dirty="0"/>
              <a:t>Figure 2. </a:t>
            </a:r>
            <a:r>
              <a:rPr lang="en-GB" sz="800" dirty="0"/>
              <a:t>Timeline displaying the process of the Quality Improvement Project (QIP).</a:t>
            </a:r>
          </a:p>
        </p:txBody>
      </p:sp>
      <p:sp>
        <p:nvSpPr>
          <p:cNvPr id="10" name="Rectangle 9">
            <a:extLst>
              <a:ext uri="{FF2B5EF4-FFF2-40B4-BE49-F238E27FC236}">
                <a16:creationId xmlns:a16="http://schemas.microsoft.com/office/drawing/2014/main" id="{8DBFD5D3-17EA-4227-AF69-F0C61F5BF32B}"/>
              </a:ext>
            </a:extLst>
          </p:cNvPr>
          <p:cNvSpPr/>
          <p:nvPr/>
        </p:nvSpPr>
        <p:spPr>
          <a:xfrm>
            <a:off x="8140242" y="4894137"/>
            <a:ext cx="3965329" cy="410241"/>
          </a:xfrm>
          <a:prstGeom prst="rect">
            <a:avLst/>
          </a:prstGeom>
        </p:spPr>
        <p:txBody>
          <a:bodyPr wrap="square" lIns="121920" tIns="60960" rIns="121920" bIns="60960" anchor="t">
            <a:spAutoFit/>
          </a:bodyPr>
          <a:lstStyle/>
          <a:p>
            <a:r>
              <a:rPr lang="en-GB" sz="933" dirty="0">
                <a:solidFill>
                  <a:srgbClr val="000000"/>
                </a:solidFill>
              </a:rPr>
              <a:t>This QIP was registered with the Trust Clinical Audit department. We would like to thank all staff involved for their support in making this QIP possible.   </a:t>
            </a:r>
            <a:endParaRPr lang="en-GB" sz="933" dirty="0"/>
          </a:p>
        </p:txBody>
      </p:sp>
      <p:grpSp>
        <p:nvGrpSpPr>
          <p:cNvPr id="15" name="Group 14">
            <a:extLst>
              <a:ext uri="{FF2B5EF4-FFF2-40B4-BE49-F238E27FC236}">
                <a16:creationId xmlns:a16="http://schemas.microsoft.com/office/drawing/2014/main" id="{CA3A6C71-A20F-4CBD-B2DA-5CE0884F7CA2}"/>
              </a:ext>
            </a:extLst>
          </p:cNvPr>
          <p:cNvGrpSpPr/>
          <p:nvPr/>
        </p:nvGrpSpPr>
        <p:grpSpPr>
          <a:xfrm>
            <a:off x="10286999" y="-19397"/>
            <a:ext cx="1881981" cy="890212"/>
            <a:chOff x="7715249" y="-14548"/>
            <a:chExt cx="1411486" cy="667659"/>
          </a:xfrm>
        </p:grpSpPr>
        <p:sp>
          <p:nvSpPr>
            <p:cNvPr id="12" name="TextBox 11">
              <a:extLst>
                <a:ext uri="{FF2B5EF4-FFF2-40B4-BE49-F238E27FC236}">
                  <a16:creationId xmlns:a16="http://schemas.microsoft.com/office/drawing/2014/main" id="{7DBA7BB7-6873-4AC4-AF98-E4972352BBD9}"/>
                </a:ext>
              </a:extLst>
            </p:cNvPr>
            <p:cNvSpPr txBox="1"/>
            <p:nvPr/>
          </p:nvSpPr>
          <p:spPr>
            <a:xfrm>
              <a:off x="7720614" y="473211"/>
              <a:ext cx="1380408" cy="176924"/>
            </a:xfrm>
            <a:prstGeom prst="rect">
              <a:avLst/>
            </a:prstGeom>
            <a:solidFill>
              <a:schemeClr val="bg1"/>
            </a:solidFill>
          </p:spPr>
          <p:txBody>
            <a:bodyPr wrap="square" rtlCol="0">
              <a:spAutoFit/>
            </a:bodyPr>
            <a:lstStyle/>
            <a:p>
              <a:pPr algn="r"/>
              <a:r>
                <a:rPr lang="en-GB" sz="933" dirty="0">
                  <a:latin typeface="Arial" panose="020B0604020202020204" pitchFamily="34" charset="0"/>
                  <a:cs typeface="Arial" panose="020B0604020202020204" pitchFamily="34" charset="0"/>
                </a:rPr>
                <a:t>Royal Brompton Hospital </a:t>
              </a:r>
            </a:p>
          </p:txBody>
        </p:sp>
        <p:pic>
          <p:nvPicPr>
            <p:cNvPr id="1028" name="Picture 4" descr="Reducing Spending &amp; Establishing NHS as an Employer of Choice">
              <a:extLst>
                <a:ext uri="{FF2B5EF4-FFF2-40B4-BE49-F238E27FC236}">
                  <a16:creationId xmlns:a16="http://schemas.microsoft.com/office/drawing/2014/main" id="{BAE0CBD0-D6B3-4705-BD2E-C29ED5304351}"/>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715249" y="-14548"/>
              <a:ext cx="1329847" cy="477914"/>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8985F842-6E4D-46FF-9FF2-96D204595BB7}"/>
                </a:ext>
              </a:extLst>
            </p:cNvPr>
            <p:cNvSpPr/>
            <p:nvPr/>
          </p:nvSpPr>
          <p:spPr>
            <a:xfrm>
              <a:off x="9038041" y="-12889"/>
              <a:ext cx="88694" cy="66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grpSp>
      <p:grpSp>
        <p:nvGrpSpPr>
          <p:cNvPr id="1134" name="Group 1133">
            <a:extLst>
              <a:ext uri="{FF2B5EF4-FFF2-40B4-BE49-F238E27FC236}">
                <a16:creationId xmlns:a16="http://schemas.microsoft.com/office/drawing/2014/main" id="{6482A828-03EF-CEE4-CA8B-D7E8F07C17FB}"/>
              </a:ext>
            </a:extLst>
          </p:cNvPr>
          <p:cNvGrpSpPr/>
          <p:nvPr/>
        </p:nvGrpSpPr>
        <p:grpSpPr>
          <a:xfrm>
            <a:off x="8463095" y="1052132"/>
            <a:ext cx="3244575" cy="1515429"/>
            <a:chOff x="3395190" y="354488"/>
            <a:chExt cx="4587452" cy="2416289"/>
          </a:xfrm>
        </p:grpSpPr>
        <p:pic>
          <p:nvPicPr>
            <p:cNvPr id="1132" name="Picture 1132" descr="Chart, bar chart&#10;&#10;Description automatically generated">
              <a:extLst>
                <a:ext uri="{FF2B5EF4-FFF2-40B4-BE49-F238E27FC236}">
                  <a16:creationId xmlns:a16="http://schemas.microsoft.com/office/drawing/2014/main" id="{6D478B48-642E-443E-86B9-D554E62305B0}"/>
                </a:ext>
              </a:extLst>
            </p:cNvPr>
            <p:cNvPicPr>
              <a:picLocks noChangeAspect="1"/>
            </p:cNvPicPr>
            <p:nvPr/>
          </p:nvPicPr>
          <p:blipFill rotWithShape="1">
            <a:blip r:embed="rId11"/>
            <a:srcRect l="1557" t="-63" r="-173" b="13088"/>
            <a:stretch/>
          </p:blipFill>
          <p:spPr>
            <a:xfrm>
              <a:off x="3395190" y="354488"/>
              <a:ext cx="4587452" cy="2416289"/>
            </a:xfrm>
            <a:prstGeom prst="rect">
              <a:avLst/>
            </a:prstGeom>
          </p:spPr>
        </p:pic>
        <p:pic>
          <p:nvPicPr>
            <p:cNvPr id="1133" name="Picture 1132" descr="Chart, bar chart&#10;&#10;Description automatically generated">
              <a:extLst>
                <a:ext uri="{FF2B5EF4-FFF2-40B4-BE49-F238E27FC236}">
                  <a16:creationId xmlns:a16="http://schemas.microsoft.com/office/drawing/2014/main" id="{46AFF0C3-6F7A-FFE9-F91A-056F8EE19BEA}"/>
                </a:ext>
              </a:extLst>
            </p:cNvPr>
            <p:cNvPicPr>
              <a:picLocks noChangeAspect="1"/>
            </p:cNvPicPr>
            <p:nvPr/>
          </p:nvPicPr>
          <p:blipFill rotWithShape="1">
            <a:blip r:embed="rId11"/>
            <a:srcRect l="26976" t="87983" r="28201" b="2247"/>
            <a:stretch/>
          </p:blipFill>
          <p:spPr>
            <a:xfrm>
              <a:off x="5601693" y="854297"/>
              <a:ext cx="2146609" cy="280861"/>
            </a:xfrm>
            <a:prstGeom prst="rect">
              <a:avLst/>
            </a:prstGeom>
          </p:spPr>
        </p:pic>
      </p:grpSp>
      <p:grpSp>
        <p:nvGrpSpPr>
          <p:cNvPr id="9" name="Group 8">
            <a:extLst>
              <a:ext uri="{FF2B5EF4-FFF2-40B4-BE49-F238E27FC236}">
                <a16:creationId xmlns:a16="http://schemas.microsoft.com/office/drawing/2014/main" id="{5CB382D6-3EDF-8FAF-66F0-241F4B49A065}"/>
              </a:ext>
            </a:extLst>
          </p:cNvPr>
          <p:cNvGrpSpPr/>
          <p:nvPr/>
        </p:nvGrpSpPr>
        <p:grpSpPr>
          <a:xfrm>
            <a:off x="5743770" y="3919803"/>
            <a:ext cx="2305708" cy="2904424"/>
            <a:chOff x="3927100" y="392985"/>
            <a:chExt cx="3366187" cy="4393470"/>
          </a:xfrm>
        </p:grpSpPr>
        <p:sp>
          <p:nvSpPr>
            <p:cNvPr id="7" name="Rectangle 6">
              <a:extLst>
                <a:ext uri="{FF2B5EF4-FFF2-40B4-BE49-F238E27FC236}">
                  <a16:creationId xmlns:a16="http://schemas.microsoft.com/office/drawing/2014/main" id="{209EA616-826F-F430-9B6F-F9D4DCCD6B75}"/>
                </a:ext>
              </a:extLst>
            </p:cNvPr>
            <p:cNvSpPr/>
            <p:nvPr/>
          </p:nvSpPr>
          <p:spPr>
            <a:xfrm>
              <a:off x="3927100" y="392985"/>
              <a:ext cx="3366187" cy="4393470"/>
            </a:xfrm>
            <a:prstGeom prst="rect">
              <a:avLst/>
            </a:prstGeom>
            <a:gradFill flip="none" rotWithShape="1">
              <a:gsLst>
                <a:gs pos="0">
                  <a:schemeClr val="accent1">
                    <a:lumMod val="20000"/>
                    <a:lumOff val="80000"/>
                    <a:shade val="30000"/>
                    <a:satMod val="115000"/>
                  </a:schemeClr>
                </a:gs>
                <a:gs pos="50000">
                  <a:schemeClr val="accent1">
                    <a:lumMod val="20000"/>
                    <a:lumOff val="80000"/>
                    <a:shade val="67500"/>
                    <a:satMod val="115000"/>
                  </a:schemeClr>
                </a:gs>
                <a:gs pos="100000">
                  <a:schemeClr val="accent1">
                    <a:lumMod val="20000"/>
                    <a:lumOff val="80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pic>
          <p:nvPicPr>
            <p:cNvPr id="5" name="Picture 4">
              <a:extLst>
                <a:ext uri="{FF2B5EF4-FFF2-40B4-BE49-F238E27FC236}">
                  <a16:creationId xmlns:a16="http://schemas.microsoft.com/office/drawing/2014/main" id="{3B7686E7-8CF5-8C32-0C30-53CE4D0D246D}"/>
                </a:ext>
              </a:extLst>
            </p:cNvPr>
            <p:cNvPicPr>
              <a:picLocks noChangeAspect="1"/>
            </p:cNvPicPr>
            <p:nvPr/>
          </p:nvPicPr>
          <p:blipFill rotWithShape="1">
            <a:blip r:embed="rId12"/>
            <a:srcRect l="47635" t="28578" r="28076" b="15118"/>
            <a:stretch/>
          </p:blipFill>
          <p:spPr>
            <a:xfrm>
              <a:off x="3972359" y="442839"/>
              <a:ext cx="3292845" cy="4293761"/>
            </a:xfrm>
            <a:prstGeom prst="rect">
              <a:avLst/>
            </a:prstGeom>
          </p:spPr>
        </p:pic>
      </p:grpSp>
      <p:sp>
        <p:nvSpPr>
          <p:cNvPr id="16" name="Straight Connector 15">
            <a:extLst>
              <a:ext uri="{FF2B5EF4-FFF2-40B4-BE49-F238E27FC236}">
                <a16:creationId xmlns:a16="http://schemas.microsoft.com/office/drawing/2014/main" id="{24258CB2-3721-BCC9-EE28-90F013305B24}"/>
              </a:ext>
            </a:extLst>
          </p:cNvPr>
          <p:cNvSpPr/>
          <p:nvPr/>
        </p:nvSpPr>
        <p:spPr>
          <a:xfrm>
            <a:off x="2665599" y="5579335"/>
            <a:ext cx="0" cy="367468"/>
          </a:xfrm>
          <a:prstGeom prst="line">
            <a:avLst/>
          </a:prstGeom>
          <a:noFill/>
          <a:ln w="6350" cap="flat" cmpd="sng" algn="ctr">
            <a:solidFill>
              <a:schemeClr val="accent1">
                <a:hueOff val="0"/>
                <a:satOff val="0"/>
                <a:lumOff val="0"/>
                <a:alphaOff val="0"/>
              </a:schemeClr>
            </a:solidFill>
            <a:prstDash val="dash"/>
            <a:miter lim="800000"/>
          </a:ln>
          <a:effectLst/>
        </p:spPr>
        <p:style>
          <a:lnRef idx="1">
            <a:scrgbClr r="0" g="0" b="0"/>
          </a:lnRef>
          <a:fillRef idx="0">
            <a:scrgbClr r="0" g="0" b="0"/>
          </a:fillRef>
          <a:effectRef idx="0">
            <a:scrgbClr r="0" g="0" b="0"/>
          </a:effectRef>
          <a:fontRef idx="minor">
            <a:schemeClr val="tx1">
              <a:hueOff val="0"/>
              <a:satOff val="0"/>
              <a:lumOff val="0"/>
              <a:alphaOff val="0"/>
            </a:schemeClr>
          </a:fontRef>
        </p:style>
      </p:sp>
    </p:spTree>
    <p:extLst>
      <p:ext uri="{BB962C8B-B14F-4D97-AF65-F5344CB8AC3E}">
        <p14:creationId xmlns:p14="http://schemas.microsoft.com/office/powerpoint/2010/main" val="1579438176"/>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C17659A7-33BD-42C8-BF64-F0A97B1472EA}">
  <ds:schemaRefs>
    <ds:schemaRef ds:uri="http://schemas.microsoft.com/sharepoint/v3/contenttype/forms"/>
  </ds:schemaRefs>
</ds:datastoreItem>
</file>

<file path=customXml/itemProps2.xml><?xml version="1.0" encoding="utf-8"?>
<ds:datastoreItem xmlns:ds="http://schemas.openxmlformats.org/officeDocument/2006/customXml" ds:itemID="{182ADEF2-A891-4820-B1C5-E86FE77767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49a593-3265-4a49-b71d-8db4c0af5911"/>
    <ds:schemaRef ds:uri="eef307fe-dfcd-4dc4-b0dc-232c2dad2b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49D1ED-47F0-4E0D-A0B9-3D807B3B6AF1}">
  <ds:schemaRefs>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ec49a593-3265-4a49-b71d-8db4c0af5911"/>
    <ds:schemaRef ds:uri="eef307fe-dfcd-4dc4-b0dc-232c2dad2b81"/>
    <ds:schemaRef ds:uri="http://schemas.microsoft.com/office/2006/metadata/properties"/>
    <ds:schemaRef ds:uri="http://www.w3.org/XML/1998/namespace"/>
    <ds:schemaRef ds:uri="http://purl.org/dc/terms/"/>
    <ds:schemaRef ds:uri="http://purl.org/dc/elements/1.1/"/>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Theme 2013 - 2022</Template>
  <TotalTime>7741</TotalTime>
  <Words>1130</Words>
  <Application>Microsoft Office PowerPoint</Application>
  <PresentationFormat>Widescreen</PresentationFormat>
  <Paragraphs>81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Madden</dc:creator>
  <cp:lastModifiedBy>Lia Bover Armstrong</cp:lastModifiedBy>
  <cp:revision>76</cp:revision>
  <dcterms:created xsi:type="dcterms:W3CDTF">2022-09-16T14:35:54Z</dcterms:created>
  <dcterms:modified xsi:type="dcterms:W3CDTF">2023-05-10T10:34:57Z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y fmtid="{D5CDD505-2E9C-101B-9397-08002B2CF9AE}" pid="3" name="MediaServiceImageTags">
    <vt:lpwstr/>
  </property>
</Properties>
</file>